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77" r:id="rId2"/>
    <p:sldId id="256" r:id="rId3"/>
    <p:sldId id="350" r:id="rId4"/>
    <p:sldId id="339" r:id="rId5"/>
    <p:sldId id="340" r:id="rId6"/>
    <p:sldId id="338" r:id="rId7"/>
    <p:sldId id="347" r:id="rId8"/>
    <p:sldId id="342" r:id="rId9"/>
    <p:sldId id="344" r:id="rId10"/>
    <p:sldId id="345" r:id="rId11"/>
    <p:sldId id="351" r:id="rId12"/>
    <p:sldId id="336" r:id="rId13"/>
    <p:sldId id="349" r:id="rId14"/>
    <p:sldId id="346" r:id="rId15"/>
    <p:sldId id="348" r:id="rId16"/>
    <p:sldId id="328" r:id="rId17"/>
    <p:sldId id="352" r:id="rId18"/>
    <p:sldId id="337" r:id="rId19"/>
    <p:sldId id="343" r:id="rId20"/>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DE96A9-744B-40A7-BEF7-2F2DD45AC181}" type="doc">
      <dgm:prSet loTypeId="urn:microsoft.com/office/officeart/2005/8/layout/hList1" loCatId="list" qsTypeId="urn:microsoft.com/office/officeart/2005/8/quickstyle/3d2" qsCatId="3D" csTypeId="urn:microsoft.com/office/officeart/2005/8/colors/accent4_3" csCatId="accent4" phldr="1"/>
      <dgm:spPr/>
      <dgm:t>
        <a:bodyPr/>
        <a:lstStyle/>
        <a:p>
          <a:endParaRPr lang="fr-FR"/>
        </a:p>
      </dgm:t>
    </dgm:pt>
    <dgm:pt modelId="{D88856FD-F5D6-432E-836F-F46FBC77CB66}">
      <dgm:prSet custT="1"/>
      <dgm:spPr/>
      <dgm:t>
        <a:bodyPr/>
        <a:lstStyle/>
        <a:p>
          <a:pPr rtl="0"/>
          <a:r>
            <a:rPr lang="fr-FR" sz="1600" b="1" dirty="0" smtClean="0">
              <a:latin typeface="+mn-lt"/>
            </a:rPr>
            <a:t>Filaire</a:t>
          </a:r>
          <a:endParaRPr lang="fr-FR" sz="1600" b="1" dirty="0">
            <a:latin typeface="+mn-lt"/>
          </a:endParaRPr>
        </a:p>
      </dgm:t>
    </dgm:pt>
    <dgm:pt modelId="{0F5A8133-7583-4FC2-A8EB-20CD6B70E4EE}" type="parTrans" cxnId="{28B900CA-8F59-4CA0-AE18-961D116DFF75}">
      <dgm:prSet/>
      <dgm:spPr/>
      <dgm:t>
        <a:bodyPr/>
        <a:lstStyle/>
        <a:p>
          <a:endParaRPr lang="fr-FR" sz="1600">
            <a:latin typeface="+mn-lt"/>
          </a:endParaRPr>
        </a:p>
      </dgm:t>
    </dgm:pt>
    <dgm:pt modelId="{3389F431-52A8-463E-B3CA-FB941AF3AB69}" type="sibTrans" cxnId="{28B900CA-8F59-4CA0-AE18-961D116DFF75}">
      <dgm:prSet/>
      <dgm:spPr/>
      <dgm:t>
        <a:bodyPr/>
        <a:lstStyle/>
        <a:p>
          <a:endParaRPr lang="fr-FR" sz="1600">
            <a:latin typeface="+mn-lt"/>
          </a:endParaRPr>
        </a:p>
      </dgm:t>
    </dgm:pt>
    <dgm:pt modelId="{162B4225-51B6-4993-8735-4A89FEA2752A}">
      <dgm:prSet custT="1"/>
      <dgm:spPr/>
      <dgm:t>
        <a:bodyPr/>
        <a:lstStyle/>
        <a:p>
          <a:pPr rtl="0"/>
          <a:r>
            <a:rPr lang="fr-FR" sz="1600" b="1" dirty="0" smtClean="0">
              <a:latin typeface="+mn-lt"/>
            </a:rPr>
            <a:t>Sans fils</a:t>
          </a:r>
          <a:endParaRPr lang="fr-FR" sz="1600" dirty="0">
            <a:latin typeface="+mn-lt"/>
          </a:endParaRPr>
        </a:p>
      </dgm:t>
    </dgm:pt>
    <dgm:pt modelId="{716D5530-D18A-4FEB-A05C-C830C32691E4}" type="parTrans" cxnId="{8BD6EA56-4233-4868-A21B-A2ECD405F32C}">
      <dgm:prSet/>
      <dgm:spPr/>
      <dgm:t>
        <a:bodyPr/>
        <a:lstStyle/>
        <a:p>
          <a:endParaRPr lang="fr-FR" sz="1600">
            <a:latin typeface="+mn-lt"/>
          </a:endParaRPr>
        </a:p>
      </dgm:t>
    </dgm:pt>
    <dgm:pt modelId="{675D39CA-DC23-4C28-BEB8-CE87FB755E38}" type="sibTrans" cxnId="{8BD6EA56-4233-4868-A21B-A2ECD405F32C}">
      <dgm:prSet/>
      <dgm:spPr/>
      <dgm:t>
        <a:bodyPr/>
        <a:lstStyle/>
        <a:p>
          <a:endParaRPr lang="fr-FR" sz="1600">
            <a:latin typeface="+mn-lt"/>
          </a:endParaRPr>
        </a:p>
      </dgm:t>
    </dgm:pt>
    <dgm:pt modelId="{D82109FC-38C8-42F8-976B-9D47674BF7B4}">
      <dgm:prSet custT="1"/>
      <dgm:spPr/>
      <dgm:t>
        <a:bodyPr/>
        <a:lstStyle/>
        <a:p>
          <a:r>
            <a:rPr lang="fr-FR" sz="1600" b="1" dirty="0" smtClean="0">
              <a:latin typeface="+mn-lt"/>
            </a:rPr>
            <a:t> RTC, RNIS</a:t>
          </a:r>
          <a:endParaRPr lang="fr-FR" sz="1600" b="1" dirty="0">
            <a:latin typeface="+mn-lt"/>
          </a:endParaRPr>
        </a:p>
      </dgm:t>
    </dgm:pt>
    <dgm:pt modelId="{7E563D60-20A7-41C2-AB1C-F11B874B9993}" type="parTrans" cxnId="{112449A5-A496-466D-BE49-F5587E9CEBBF}">
      <dgm:prSet/>
      <dgm:spPr/>
      <dgm:t>
        <a:bodyPr/>
        <a:lstStyle/>
        <a:p>
          <a:endParaRPr lang="fr-FR" sz="1600">
            <a:latin typeface="+mn-lt"/>
          </a:endParaRPr>
        </a:p>
      </dgm:t>
    </dgm:pt>
    <dgm:pt modelId="{DD68115D-4FA3-432A-9ED6-174E6946C6AA}" type="sibTrans" cxnId="{112449A5-A496-466D-BE49-F5587E9CEBBF}">
      <dgm:prSet/>
      <dgm:spPr/>
      <dgm:t>
        <a:bodyPr/>
        <a:lstStyle/>
        <a:p>
          <a:endParaRPr lang="fr-FR" sz="1600">
            <a:latin typeface="+mn-lt"/>
          </a:endParaRPr>
        </a:p>
      </dgm:t>
    </dgm:pt>
    <dgm:pt modelId="{16277A14-ECBD-44AE-B5A9-9C638AD3AC0A}">
      <dgm:prSet custT="1"/>
      <dgm:spPr/>
      <dgm:t>
        <a:bodyPr/>
        <a:lstStyle/>
        <a:p>
          <a:r>
            <a:rPr lang="fr-FR" sz="1600" b="1" dirty="0" smtClean="0">
              <a:latin typeface="+mn-lt"/>
            </a:rPr>
            <a:t> </a:t>
          </a:r>
          <a:r>
            <a:rPr lang="fr-FR" sz="1600" b="1" dirty="0" err="1" smtClean="0">
              <a:latin typeface="+mn-lt"/>
            </a:rPr>
            <a:t>xDSL</a:t>
          </a:r>
          <a:endParaRPr lang="fr-FR" sz="1600" b="1" dirty="0">
            <a:latin typeface="+mn-lt"/>
          </a:endParaRPr>
        </a:p>
      </dgm:t>
    </dgm:pt>
    <dgm:pt modelId="{49D00E70-4E41-4879-B5D7-50C600826D64}" type="parTrans" cxnId="{B279BAEB-FCD4-40A2-8517-B74BC2592194}">
      <dgm:prSet/>
      <dgm:spPr/>
      <dgm:t>
        <a:bodyPr/>
        <a:lstStyle/>
        <a:p>
          <a:endParaRPr lang="fr-FR" sz="1600">
            <a:latin typeface="+mn-lt"/>
          </a:endParaRPr>
        </a:p>
      </dgm:t>
    </dgm:pt>
    <dgm:pt modelId="{DECBCE48-CB81-4A22-8F99-433AD5E4C5DD}" type="sibTrans" cxnId="{B279BAEB-FCD4-40A2-8517-B74BC2592194}">
      <dgm:prSet/>
      <dgm:spPr/>
      <dgm:t>
        <a:bodyPr/>
        <a:lstStyle/>
        <a:p>
          <a:endParaRPr lang="fr-FR" sz="1600">
            <a:latin typeface="+mn-lt"/>
          </a:endParaRPr>
        </a:p>
      </dgm:t>
    </dgm:pt>
    <dgm:pt modelId="{AD955957-F1F5-404D-8D0C-ED531D544D14}">
      <dgm:prSet custT="1"/>
      <dgm:spPr/>
      <dgm:t>
        <a:bodyPr/>
        <a:lstStyle/>
        <a:p>
          <a:r>
            <a:rPr lang="fr-FR" sz="1600" b="1" dirty="0" smtClean="0">
              <a:latin typeface="+mn-lt"/>
            </a:rPr>
            <a:t> </a:t>
          </a:r>
          <a:r>
            <a:rPr lang="fr-FR" sz="1600" b="1" dirty="0" err="1" smtClean="0">
              <a:latin typeface="+mn-lt"/>
            </a:rPr>
            <a:t>FTTx</a:t>
          </a:r>
          <a:endParaRPr lang="fr-FR" sz="1600" b="1" dirty="0">
            <a:latin typeface="+mn-lt"/>
          </a:endParaRPr>
        </a:p>
      </dgm:t>
    </dgm:pt>
    <dgm:pt modelId="{2D30E7F0-129F-4D72-BAB2-C39C0269B1DF}" type="parTrans" cxnId="{B063FCCD-815B-4B8B-BFA5-C9B9B608AA5E}">
      <dgm:prSet/>
      <dgm:spPr/>
      <dgm:t>
        <a:bodyPr/>
        <a:lstStyle/>
        <a:p>
          <a:endParaRPr lang="fr-FR" sz="1600">
            <a:latin typeface="+mn-lt"/>
          </a:endParaRPr>
        </a:p>
      </dgm:t>
    </dgm:pt>
    <dgm:pt modelId="{B182490C-A1EA-457D-B454-BBCB21779A52}" type="sibTrans" cxnId="{B063FCCD-815B-4B8B-BFA5-C9B9B608AA5E}">
      <dgm:prSet/>
      <dgm:spPr/>
      <dgm:t>
        <a:bodyPr/>
        <a:lstStyle/>
        <a:p>
          <a:endParaRPr lang="fr-FR" sz="1600">
            <a:latin typeface="+mn-lt"/>
          </a:endParaRPr>
        </a:p>
      </dgm:t>
    </dgm:pt>
    <dgm:pt modelId="{C444B82A-28A8-4E7E-889D-C97202BBAFF2}">
      <dgm:prSet custT="1"/>
      <dgm:spPr/>
      <dgm:t>
        <a:bodyPr/>
        <a:lstStyle/>
        <a:p>
          <a:r>
            <a:rPr lang="fr-FR" sz="1600" b="1" dirty="0" smtClean="0">
              <a:latin typeface="+mn-lt"/>
            </a:rPr>
            <a:t> CPL</a:t>
          </a:r>
          <a:endParaRPr lang="fr-FR" sz="1600" b="1" dirty="0">
            <a:latin typeface="+mn-lt"/>
          </a:endParaRPr>
        </a:p>
      </dgm:t>
    </dgm:pt>
    <dgm:pt modelId="{B2BED888-39AB-4D54-BC73-D5F7EE827B88}" type="parTrans" cxnId="{4273A4CF-54C1-4A0C-BFEE-548245AEDA73}">
      <dgm:prSet/>
      <dgm:spPr/>
      <dgm:t>
        <a:bodyPr/>
        <a:lstStyle/>
        <a:p>
          <a:endParaRPr lang="fr-FR" sz="1600">
            <a:latin typeface="+mn-lt"/>
          </a:endParaRPr>
        </a:p>
      </dgm:t>
    </dgm:pt>
    <dgm:pt modelId="{62B1D44F-9EC8-4C00-B567-5B25400552C9}" type="sibTrans" cxnId="{4273A4CF-54C1-4A0C-BFEE-548245AEDA73}">
      <dgm:prSet/>
      <dgm:spPr/>
      <dgm:t>
        <a:bodyPr/>
        <a:lstStyle/>
        <a:p>
          <a:endParaRPr lang="fr-FR" sz="1600">
            <a:latin typeface="+mn-lt"/>
          </a:endParaRPr>
        </a:p>
      </dgm:t>
    </dgm:pt>
    <dgm:pt modelId="{8002082D-DDBD-4249-BE16-8D64AFE0B717}">
      <dgm:prSet custT="1"/>
      <dgm:spPr/>
      <dgm:t>
        <a:bodyPr/>
        <a:lstStyle/>
        <a:p>
          <a:r>
            <a:rPr lang="fr-FR" sz="1600" b="1" dirty="0" smtClean="0">
              <a:latin typeface="+mn-lt"/>
            </a:rPr>
            <a:t> BLR</a:t>
          </a:r>
          <a:endParaRPr lang="fr-FR" sz="1600" b="1" dirty="0">
            <a:latin typeface="+mn-lt"/>
          </a:endParaRPr>
        </a:p>
      </dgm:t>
    </dgm:pt>
    <dgm:pt modelId="{C0631A50-77C9-4F03-A473-26C104CD28F2}" type="parTrans" cxnId="{DD1E776A-5F04-4266-995B-A4888681CF5B}">
      <dgm:prSet/>
      <dgm:spPr/>
      <dgm:t>
        <a:bodyPr/>
        <a:lstStyle/>
        <a:p>
          <a:endParaRPr lang="fr-FR" sz="1600">
            <a:latin typeface="+mn-lt"/>
          </a:endParaRPr>
        </a:p>
      </dgm:t>
    </dgm:pt>
    <dgm:pt modelId="{3E16B5B9-92D0-4694-93A4-694A94B028DC}" type="sibTrans" cxnId="{DD1E776A-5F04-4266-995B-A4888681CF5B}">
      <dgm:prSet/>
      <dgm:spPr/>
      <dgm:t>
        <a:bodyPr/>
        <a:lstStyle/>
        <a:p>
          <a:endParaRPr lang="fr-FR" sz="1600">
            <a:latin typeface="+mn-lt"/>
          </a:endParaRPr>
        </a:p>
      </dgm:t>
    </dgm:pt>
    <dgm:pt modelId="{6617D1C2-9B0B-43E0-9A86-55E08F434F82}">
      <dgm:prSet custT="1"/>
      <dgm:spPr/>
      <dgm:t>
        <a:bodyPr/>
        <a:lstStyle/>
        <a:p>
          <a:r>
            <a:rPr lang="fr-FR" sz="1600" b="1" dirty="0" smtClean="0">
              <a:latin typeface="+mn-lt"/>
            </a:rPr>
            <a:t> Satellite</a:t>
          </a:r>
          <a:endParaRPr lang="fr-FR" sz="1600" b="1" dirty="0">
            <a:latin typeface="+mn-lt"/>
          </a:endParaRPr>
        </a:p>
      </dgm:t>
    </dgm:pt>
    <dgm:pt modelId="{5FBDF34E-033E-4209-B04F-A22B30F23643}" type="parTrans" cxnId="{7DB8C13D-5C58-46AB-B613-0BB4F7EFF268}">
      <dgm:prSet/>
      <dgm:spPr/>
      <dgm:t>
        <a:bodyPr/>
        <a:lstStyle/>
        <a:p>
          <a:endParaRPr lang="fr-FR" sz="1600">
            <a:latin typeface="+mn-lt"/>
          </a:endParaRPr>
        </a:p>
      </dgm:t>
    </dgm:pt>
    <dgm:pt modelId="{EBCFB262-A358-4AEA-A9BB-2877A978650B}" type="sibTrans" cxnId="{7DB8C13D-5C58-46AB-B613-0BB4F7EFF268}">
      <dgm:prSet/>
      <dgm:spPr/>
      <dgm:t>
        <a:bodyPr/>
        <a:lstStyle/>
        <a:p>
          <a:endParaRPr lang="fr-FR" sz="1600">
            <a:latin typeface="+mn-lt"/>
          </a:endParaRPr>
        </a:p>
      </dgm:t>
    </dgm:pt>
    <dgm:pt modelId="{8B36F8A4-5728-4F31-91C0-9D328294C1AE}">
      <dgm:prSet custT="1"/>
      <dgm:spPr/>
      <dgm:t>
        <a:bodyPr/>
        <a:lstStyle/>
        <a:p>
          <a:r>
            <a:rPr lang="fr-FR" sz="1600" b="1" dirty="0" smtClean="0">
              <a:latin typeface="+mn-lt"/>
            </a:rPr>
            <a:t> WLAN</a:t>
          </a:r>
          <a:endParaRPr lang="fr-FR" sz="1600" b="1" dirty="0">
            <a:latin typeface="+mn-lt"/>
          </a:endParaRPr>
        </a:p>
      </dgm:t>
    </dgm:pt>
    <dgm:pt modelId="{73F237C5-C52E-4C39-BBE4-F74BBE0D0B80}" type="parTrans" cxnId="{50A7C2A0-EB43-4C65-A730-9D6F060615D1}">
      <dgm:prSet/>
      <dgm:spPr/>
      <dgm:t>
        <a:bodyPr/>
        <a:lstStyle/>
        <a:p>
          <a:endParaRPr lang="fr-FR" sz="1600">
            <a:latin typeface="+mn-lt"/>
          </a:endParaRPr>
        </a:p>
      </dgm:t>
    </dgm:pt>
    <dgm:pt modelId="{74F479E1-D853-403D-9750-58693B65B1B9}" type="sibTrans" cxnId="{50A7C2A0-EB43-4C65-A730-9D6F060615D1}">
      <dgm:prSet/>
      <dgm:spPr/>
      <dgm:t>
        <a:bodyPr/>
        <a:lstStyle/>
        <a:p>
          <a:endParaRPr lang="fr-FR" sz="1600">
            <a:latin typeface="+mn-lt"/>
          </a:endParaRPr>
        </a:p>
      </dgm:t>
    </dgm:pt>
    <dgm:pt modelId="{89368FB7-3E83-49F6-BE07-0384EDD64DF0}">
      <dgm:prSet custT="1"/>
      <dgm:spPr/>
      <dgm:t>
        <a:bodyPr/>
        <a:lstStyle/>
        <a:p>
          <a:endParaRPr lang="fr-FR" sz="1600" b="1" dirty="0">
            <a:latin typeface="+mn-lt"/>
          </a:endParaRPr>
        </a:p>
      </dgm:t>
    </dgm:pt>
    <dgm:pt modelId="{08CF8729-14BD-4EDA-965D-3ADC9C0C935B}" type="sibTrans" cxnId="{34B22BE8-85C0-4027-8191-2E65A686DABB}">
      <dgm:prSet/>
      <dgm:spPr/>
      <dgm:t>
        <a:bodyPr/>
        <a:lstStyle/>
        <a:p>
          <a:endParaRPr lang="fr-FR" sz="1600">
            <a:latin typeface="+mn-lt"/>
          </a:endParaRPr>
        </a:p>
      </dgm:t>
    </dgm:pt>
    <dgm:pt modelId="{3CE7DBD9-B9C1-4C4C-8FC1-7757E593132D}" type="parTrans" cxnId="{34B22BE8-85C0-4027-8191-2E65A686DABB}">
      <dgm:prSet/>
      <dgm:spPr/>
      <dgm:t>
        <a:bodyPr/>
        <a:lstStyle/>
        <a:p>
          <a:endParaRPr lang="fr-FR" sz="1600">
            <a:latin typeface="+mn-lt"/>
          </a:endParaRPr>
        </a:p>
      </dgm:t>
    </dgm:pt>
    <dgm:pt modelId="{1908D0DF-013B-4551-A014-7DAFF5E66D10}">
      <dgm:prSet custT="1"/>
      <dgm:spPr/>
      <dgm:t>
        <a:bodyPr/>
        <a:lstStyle/>
        <a:p>
          <a:r>
            <a:rPr lang="fr-FR" sz="1600" b="1" dirty="0" smtClean="0">
              <a:latin typeface="+mn-lt"/>
            </a:rPr>
            <a:t> etc.</a:t>
          </a:r>
          <a:endParaRPr lang="fr-FR" sz="1600" b="1" dirty="0">
            <a:latin typeface="+mn-lt"/>
          </a:endParaRPr>
        </a:p>
      </dgm:t>
    </dgm:pt>
    <dgm:pt modelId="{46AFC86C-E9A1-4D91-AD1D-91FEE66AB48B}" type="parTrans" cxnId="{36C1CBA8-8B32-4EBF-A03C-FDE6BAA54E5E}">
      <dgm:prSet/>
      <dgm:spPr/>
      <dgm:t>
        <a:bodyPr/>
        <a:lstStyle/>
        <a:p>
          <a:endParaRPr lang="fr-FR" sz="1600">
            <a:latin typeface="+mn-lt"/>
          </a:endParaRPr>
        </a:p>
      </dgm:t>
    </dgm:pt>
    <dgm:pt modelId="{88157933-42FE-482F-95E0-B70DC8628739}" type="sibTrans" cxnId="{36C1CBA8-8B32-4EBF-A03C-FDE6BAA54E5E}">
      <dgm:prSet/>
      <dgm:spPr/>
      <dgm:t>
        <a:bodyPr/>
        <a:lstStyle/>
        <a:p>
          <a:endParaRPr lang="fr-FR" sz="1600">
            <a:latin typeface="+mn-lt"/>
          </a:endParaRPr>
        </a:p>
      </dgm:t>
    </dgm:pt>
    <dgm:pt modelId="{B3CDDB51-8235-48BC-B6BC-40135AD1D1BB}">
      <dgm:prSet custT="1"/>
      <dgm:spPr/>
      <dgm:t>
        <a:bodyPr/>
        <a:lstStyle/>
        <a:p>
          <a:r>
            <a:rPr lang="fr-FR" sz="1600" b="1" dirty="0" smtClean="0">
              <a:latin typeface="+mn-lt"/>
            </a:rPr>
            <a:t> etc.</a:t>
          </a:r>
          <a:endParaRPr lang="fr-FR" sz="1600" b="1" dirty="0">
            <a:latin typeface="+mn-lt"/>
          </a:endParaRPr>
        </a:p>
      </dgm:t>
    </dgm:pt>
    <dgm:pt modelId="{EF217587-75D5-437A-9C7E-8E8D7A06D74A}" type="parTrans" cxnId="{03D98E6E-A8BB-46AA-8D99-77BD8824B651}">
      <dgm:prSet/>
      <dgm:spPr/>
      <dgm:t>
        <a:bodyPr/>
        <a:lstStyle/>
        <a:p>
          <a:endParaRPr lang="fr-FR" sz="1600">
            <a:latin typeface="+mn-lt"/>
          </a:endParaRPr>
        </a:p>
      </dgm:t>
    </dgm:pt>
    <dgm:pt modelId="{1550BB6E-69E7-46E3-B522-512AE817F495}" type="sibTrans" cxnId="{03D98E6E-A8BB-46AA-8D99-77BD8824B651}">
      <dgm:prSet/>
      <dgm:spPr/>
      <dgm:t>
        <a:bodyPr/>
        <a:lstStyle/>
        <a:p>
          <a:endParaRPr lang="fr-FR" sz="1600">
            <a:latin typeface="+mn-lt"/>
          </a:endParaRPr>
        </a:p>
      </dgm:t>
    </dgm:pt>
    <dgm:pt modelId="{F5D484AA-FE5E-4A08-AFD2-9FD0EE61D04A}" type="pres">
      <dgm:prSet presAssocID="{7EDE96A9-744B-40A7-BEF7-2F2DD45AC181}" presName="Name0" presStyleCnt="0">
        <dgm:presLayoutVars>
          <dgm:dir/>
          <dgm:animLvl val="lvl"/>
          <dgm:resizeHandles val="exact"/>
        </dgm:presLayoutVars>
      </dgm:prSet>
      <dgm:spPr/>
      <dgm:t>
        <a:bodyPr/>
        <a:lstStyle/>
        <a:p>
          <a:endParaRPr lang="fr-FR"/>
        </a:p>
      </dgm:t>
    </dgm:pt>
    <dgm:pt modelId="{ECE76575-8B60-4D2E-9E63-A1E73D9895A2}" type="pres">
      <dgm:prSet presAssocID="{D88856FD-F5D6-432E-836F-F46FBC77CB66}" presName="composite" presStyleCnt="0"/>
      <dgm:spPr/>
      <dgm:t>
        <a:bodyPr/>
        <a:lstStyle/>
        <a:p>
          <a:endParaRPr lang="fr-FR"/>
        </a:p>
      </dgm:t>
    </dgm:pt>
    <dgm:pt modelId="{03045875-ADCC-43E4-9C6A-23ACD8B66ECC}" type="pres">
      <dgm:prSet presAssocID="{D88856FD-F5D6-432E-836F-F46FBC77CB66}" presName="parTx" presStyleLbl="alignNode1" presStyleIdx="0" presStyleCnt="2">
        <dgm:presLayoutVars>
          <dgm:chMax val="0"/>
          <dgm:chPref val="0"/>
          <dgm:bulletEnabled val="1"/>
        </dgm:presLayoutVars>
      </dgm:prSet>
      <dgm:spPr/>
      <dgm:t>
        <a:bodyPr/>
        <a:lstStyle/>
        <a:p>
          <a:endParaRPr lang="fr-FR"/>
        </a:p>
      </dgm:t>
    </dgm:pt>
    <dgm:pt modelId="{BBD0EE40-1D9F-489A-AB96-8100E3FC77B7}" type="pres">
      <dgm:prSet presAssocID="{D88856FD-F5D6-432E-836F-F46FBC77CB66}" presName="desTx" presStyleLbl="alignAccFollowNode1" presStyleIdx="0" presStyleCnt="2" custScaleX="103777" custScaleY="100000">
        <dgm:presLayoutVars>
          <dgm:bulletEnabled val="1"/>
        </dgm:presLayoutVars>
      </dgm:prSet>
      <dgm:spPr/>
      <dgm:t>
        <a:bodyPr/>
        <a:lstStyle/>
        <a:p>
          <a:endParaRPr lang="fr-FR"/>
        </a:p>
      </dgm:t>
    </dgm:pt>
    <dgm:pt modelId="{78950384-CC6B-4B84-8B52-5726DE41B3BC}" type="pres">
      <dgm:prSet presAssocID="{3389F431-52A8-463E-B3CA-FB941AF3AB69}" presName="space" presStyleCnt="0"/>
      <dgm:spPr/>
      <dgm:t>
        <a:bodyPr/>
        <a:lstStyle/>
        <a:p>
          <a:endParaRPr lang="fr-FR"/>
        </a:p>
      </dgm:t>
    </dgm:pt>
    <dgm:pt modelId="{0D235148-6044-4270-9679-A2F0E2084E72}" type="pres">
      <dgm:prSet presAssocID="{162B4225-51B6-4993-8735-4A89FEA2752A}" presName="composite" presStyleCnt="0"/>
      <dgm:spPr/>
      <dgm:t>
        <a:bodyPr/>
        <a:lstStyle/>
        <a:p>
          <a:endParaRPr lang="fr-FR"/>
        </a:p>
      </dgm:t>
    </dgm:pt>
    <dgm:pt modelId="{97F8F748-BF06-4C16-93F6-4AC446621C3E}" type="pres">
      <dgm:prSet presAssocID="{162B4225-51B6-4993-8735-4A89FEA2752A}" presName="parTx" presStyleLbl="alignNode1" presStyleIdx="1" presStyleCnt="2" custLinFactNeighborX="-4141">
        <dgm:presLayoutVars>
          <dgm:chMax val="0"/>
          <dgm:chPref val="0"/>
          <dgm:bulletEnabled val="1"/>
        </dgm:presLayoutVars>
      </dgm:prSet>
      <dgm:spPr/>
      <dgm:t>
        <a:bodyPr/>
        <a:lstStyle/>
        <a:p>
          <a:endParaRPr lang="fr-FR"/>
        </a:p>
      </dgm:t>
    </dgm:pt>
    <dgm:pt modelId="{52F581C1-4F66-471F-8B66-78F20B9D961E}" type="pres">
      <dgm:prSet presAssocID="{162B4225-51B6-4993-8735-4A89FEA2752A}" presName="desTx" presStyleLbl="alignAccFollowNode1" presStyleIdx="1" presStyleCnt="2" custScaleX="96560" custScaleY="100000">
        <dgm:presLayoutVars>
          <dgm:bulletEnabled val="1"/>
        </dgm:presLayoutVars>
      </dgm:prSet>
      <dgm:spPr/>
      <dgm:t>
        <a:bodyPr/>
        <a:lstStyle/>
        <a:p>
          <a:endParaRPr lang="fr-FR"/>
        </a:p>
      </dgm:t>
    </dgm:pt>
  </dgm:ptLst>
  <dgm:cxnLst>
    <dgm:cxn modelId="{DD1E776A-5F04-4266-995B-A4888681CF5B}" srcId="{162B4225-51B6-4993-8735-4A89FEA2752A}" destId="{8002082D-DDBD-4249-BE16-8D64AFE0B717}" srcOrd="0" destOrd="0" parTransId="{C0631A50-77C9-4F03-A473-26C104CD28F2}" sibTransId="{3E16B5B9-92D0-4694-93A4-694A94B028DC}"/>
    <dgm:cxn modelId="{73FDD104-9491-4C6E-9200-E47B61AD97AF}" type="presOf" srcId="{1908D0DF-013B-4551-A014-7DAFF5E66D10}" destId="{52F581C1-4F66-471F-8B66-78F20B9D961E}" srcOrd="0" destOrd="3" presId="urn:microsoft.com/office/officeart/2005/8/layout/hList1"/>
    <dgm:cxn modelId="{2E7E6933-E11A-41E7-AF79-566CB6544CB5}" type="presOf" srcId="{D82109FC-38C8-42F8-976B-9D47674BF7B4}" destId="{BBD0EE40-1D9F-489A-AB96-8100E3FC77B7}" srcOrd="0" destOrd="0" presId="urn:microsoft.com/office/officeart/2005/8/layout/hList1"/>
    <dgm:cxn modelId="{7DB8C13D-5C58-46AB-B613-0BB4F7EFF268}" srcId="{162B4225-51B6-4993-8735-4A89FEA2752A}" destId="{6617D1C2-9B0B-43E0-9A86-55E08F434F82}" srcOrd="1" destOrd="0" parTransId="{5FBDF34E-033E-4209-B04F-A22B30F23643}" sibTransId="{EBCFB262-A358-4AEA-A9BB-2877A978650B}"/>
    <dgm:cxn modelId="{A9EBBD26-4B35-458C-8686-01486493910C}" type="presOf" srcId="{8B36F8A4-5728-4F31-91C0-9D328294C1AE}" destId="{52F581C1-4F66-471F-8B66-78F20B9D961E}" srcOrd="0" destOrd="2" presId="urn:microsoft.com/office/officeart/2005/8/layout/hList1"/>
    <dgm:cxn modelId="{D4B415B1-6627-4299-8B6A-9034FB9AD6D7}" type="presOf" srcId="{C444B82A-28A8-4E7E-889D-C97202BBAFF2}" destId="{BBD0EE40-1D9F-489A-AB96-8100E3FC77B7}" srcOrd="0" destOrd="3" presId="urn:microsoft.com/office/officeart/2005/8/layout/hList1"/>
    <dgm:cxn modelId="{112449A5-A496-466D-BE49-F5587E9CEBBF}" srcId="{D88856FD-F5D6-432E-836F-F46FBC77CB66}" destId="{D82109FC-38C8-42F8-976B-9D47674BF7B4}" srcOrd="0" destOrd="0" parTransId="{7E563D60-20A7-41C2-AB1C-F11B874B9993}" sibTransId="{DD68115D-4FA3-432A-9ED6-174E6946C6AA}"/>
    <dgm:cxn modelId="{4273A4CF-54C1-4A0C-BFEE-548245AEDA73}" srcId="{D88856FD-F5D6-432E-836F-F46FBC77CB66}" destId="{C444B82A-28A8-4E7E-889D-C97202BBAFF2}" srcOrd="3" destOrd="0" parTransId="{B2BED888-39AB-4D54-BC73-D5F7EE827B88}" sibTransId="{62B1D44F-9EC8-4C00-B567-5B25400552C9}"/>
    <dgm:cxn modelId="{8BD6EA56-4233-4868-A21B-A2ECD405F32C}" srcId="{7EDE96A9-744B-40A7-BEF7-2F2DD45AC181}" destId="{162B4225-51B6-4993-8735-4A89FEA2752A}" srcOrd="1" destOrd="0" parTransId="{716D5530-D18A-4FEB-A05C-C830C32691E4}" sibTransId="{675D39CA-DC23-4C28-BEB8-CE87FB755E38}"/>
    <dgm:cxn modelId="{36C1CBA8-8B32-4EBF-A03C-FDE6BAA54E5E}" srcId="{162B4225-51B6-4993-8735-4A89FEA2752A}" destId="{1908D0DF-013B-4551-A014-7DAFF5E66D10}" srcOrd="3" destOrd="0" parTransId="{46AFC86C-E9A1-4D91-AD1D-91FEE66AB48B}" sibTransId="{88157933-42FE-482F-95E0-B70DC8628739}"/>
    <dgm:cxn modelId="{4E12A3DC-D565-4F65-8FB3-A1296F60E9B6}" type="presOf" srcId="{8002082D-DDBD-4249-BE16-8D64AFE0B717}" destId="{52F581C1-4F66-471F-8B66-78F20B9D961E}" srcOrd="0" destOrd="0" presId="urn:microsoft.com/office/officeart/2005/8/layout/hList1"/>
    <dgm:cxn modelId="{099D772C-D652-4BCE-9207-B62B232E9FFF}" type="presOf" srcId="{AD955957-F1F5-404D-8D0C-ED531D544D14}" destId="{BBD0EE40-1D9F-489A-AB96-8100E3FC77B7}" srcOrd="0" destOrd="2" presId="urn:microsoft.com/office/officeart/2005/8/layout/hList1"/>
    <dgm:cxn modelId="{7A892B35-A854-466A-A6C7-F4F9C5EFC1C2}" type="presOf" srcId="{89368FB7-3E83-49F6-BE07-0384EDD64DF0}" destId="{52F581C1-4F66-471F-8B66-78F20B9D961E}" srcOrd="0" destOrd="4" presId="urn:microsoft.com/office/officeart/2005/8/layout/hList1"/>
    <dgm:cxn modelId="{34B22BE8-85C0-4027-8191-2E65A686DABB}" srcId="{162B4225-51B6-4993-8735-4A89FEA2752A}" destId="{89368FB7-3E83-49F6-BE07-0384EDD64DF0}" srcOrd="4" destOrd="0" parTransId="{3CE7DBD9-B9C1-4C4C-8FC1-7757E593132D}" sibTransId="{08CF8729-14BD-4EDA-965D-3ADC9C0C935B}"/>
    <dgm:cxn modelId="{7C9E901D-4778-48B9-B96D-48D8005AFF83}" type="presOf" srcId="{7EDE96A9-744B-40A7-BEF7-2F2DD45AC181}" destId="{F5D484AA-FE5E-4A08-AFD2-9FD0EE61D04A}" srcOrd="0" destOrd="0" presId="urn:microsoft.com/office/officeart/2005/8/layout/hList1"/>
    <dgm:cxn modelId="{B063FCCD-815B-4B8B-BFA5-C9B9B608AA5E}" srcId="{D88856FD-F5D6-432E-836F-F46FBC77CB66}" destId="{AD955957-F1F5-404D-8D0C-ED531D544D14}" srcOrd="2" destOrd="0" parTransId="{2D30E7F0-129F-4D72-BAB2-C39C0269B1DF}" sibTransId="{B182490C-A1EA-457D-B454-BBCB21779A52}"/>
    <dgm:cxn modelId="{B279BAEB-FCD4-40A2-8517-B74BC2592194}" srcId="{D88856FD-F5D6-432E-836F-F46FBC77CB66}" destId="{16277A14-ECBD-44AE-B5A9-9C638AD3AC0A}" srcOrd="1" destOrd="0" parTransId="{49D00E70-4E41-4879-B5D7-50C600826D64}" sibTransId="{DECBCE48-CB81-4A22-8F99-433AD5E4C5DD}"/>
    <dgm:cxn modelId="{29CCB128-E00B-4887-80CB-E3D5D39BFDAE}" type="presOf" srcId="{16277A14-ECBD-44AE-B5A9-9C638AD3AC0A}" destId="{BBD0EE40-1D9F-489A-AB96-8100E3FC77B7}" srcOrd="0" destOrd="1" presId="urn:microsoft.com/office/officeart/2005/8/layout/hList1"/>
    <dgm:cxn modelId="{0A8FA4A6-BA61-438C-9E33-9E48C81C3690}" type="presOf" srcId="{D88856FD-F5D6-432E-836F-F46FBC77CB66}" destId="{03045875-ADCC-43E4-9C6A-23ACD8B66ECC}" srcOrd="0" destOrd="0" presId="urn:microsoft.com/office/officeart/2005/8/layout/hList1"/>
    <dgm:cxn modelId="{28B900CA-8F59-4CA0-AE18-961D116DFF75}" srcId="{7EDE96A9-744B-40A7-BEF7-2F2DD45AC181}" destId="{D88856FD-F5D6-432E-836F-F46FBC77CB66}" srcOrd="0" destOrd="0" parTransId="{0F5A8133-7583-4FC2-A8EB-20CD6B70E4EE}" sibTransId="{3389F431-52A8-463E-B3CA-FB941AF3AB69}"/>
    <dgm:cxn modelId="{03D98E6E-A8BB-46AA-8D99-77BD8824B651}" srcId="{D88856FD-F5D6-432E-836F-F46FBC77CB66}" destId="{B3CDDB51-8235-48BC-B6BC-40135AD1D1BB}" srcOrd="4" destOrd="0" parTransId="{EF217587-75D5-437A-9C7E-8E8D7A06D74A}" sibTransId="{1550BB6E-69E7-46E3-B522-512AE817F495}"/>
    <dgm:cxn modelId="{50A7C2A0-EB43-4C65-A730-9D6F060615D1}" srcId="{162B4225-51B6-4993-8735-4A89FEA2752A}" destId="{8B36F8A4-5728-4F31-91C0-9D328294C1AE}" srcOrd="2" destOrd="0" parTransId="{73F237C5-C52E-4C39-BBE4-F74BBE0D0B80}" sibTransId="{74F479E1-D853-403D-9750-58693B65B1B9}"/>
    <dgm:cxn modelId="{6E749D1A-0F2E-4A86-828F-DBFC8F41A09B}" type="presOf" srcId="{B3CDDB51-8235-48BC-B6BC-40135AD1D1BB}" destId="{BBD0EE40-1D9F-489A-AB96-8100E3FC77B7}" srcOrd="0" destOrd="4" presId="urn:microsoft.com/office/officeart/2005/8/layout/hList1"/>
    <dgm:cxn modelId="{2B10A384-58E1-4A57-9519-05C83723FD29}" type="presOf" srcId="{162B4225-51B6-4993-8735-4A89FEA2752A}" destId="{97F8F748-BF06-4C16-93F6-4AC446621C3E}" srcOrd="0" destOrd="0" presId="urn:microsoft.com/office/officeart/2005/8/layout/hList1"/>
    <dgm:cxn modelId="{30FBDBE1-3BFB-460B-B497-A5028D237410}" type="presOf" srcId="{6617D1C2-9B0B-43E0-9A86-55E08F434F82}" destId="{52F581C1-4F66-471F-8B66-78F20B9D961E}" srcOrd="0" destOrd="1" presId="urn:microsoft.com/office/officeart/2005/8/layout/hList1"/>
    <dgm:cxn modelId="{09B899F2-8579-4835-A473-1BD1EB6F4D83}" type="presParOf" srcId="{F5D484AA-FE5E-4A08-AFD2-9FD0EE61D04A}" destId="{ECE76575-8B60-4D2E-9E63-A1E73D9895A2}" srcOrd="0" destOrd="0" presId="urn:microsoft.com/office/officeart/2005/8/layout/hList1"/>
    <dgm:cxn modelId="{BD69CAC5-6178-4644-9D4F-42854C270D66}" type="presParOf" srcId="{ECE76575-8B60-4D2E-9E63-A1E73D9895A2}" destId="{03045875-ADCC-43E4-9C6A-23ACD8B66ECC}" srcOrd="0" destOrd="0" presId="urn:microsoft.com/office/officeart/2005/8/layout/hList1"/>
    <dgm:cxn modelId="{72AF33CF-9A9B-4A04-996F-8D42DA3914AB}" type="presParOf" srcId="{ECE76575-8B60-4D2E-9E63-A1E73D9895A2}" destId="{BBD0EE40-1D9F-489A-AB96-8100E3FC77B7}" srcOrd="1" destOrd="0" presId="urn:microsoft.com/office/officeart/2005/8/layout/hList1"/>
    <dgm:cxn modelId="{F40838B0-7AE6-498C-93DB-EDB54EDC382F}" type="presParOf" srcId="{F5D484AA-FE5E-4A08-AFD2-9FD0EE61D04A}" destId="{78950384-CC6B-4B84-8B52-5726DE41B3BC}" srcOrd="1" destOrd="0" presId="urn:microsoft.com/office/officeart/2005/8/layout/hList1"/>
    <dgm:cxn modelId="{0CEDFF8E-216C-4F15-B3EF-30CC67E92FA2}" type="presParOf" srcId="{F5D484AA-FE5E-4A08-AFD2-9FD0EE61D04A}" destId="{0D235148-6044-4270-9679-A2F0E2084E72}" srcOrd="2" destOrd="0" presId="urn:microsoft.com/office/officeart/2005/8/layout/hList1"/>
    <dgm:cxn modelId="{D14072EE-8FE3-40B2-86DA-BD5B37390224}" type="presParOf" srcId="{0D235148-6044-4270-9679-A2F0E2084E72}" destId="{97F8F748-BF06-4C16-93F6-4AC446621C3E}" srcOrd="0" destOrd="0" presId="urn:microsoft.com/office/officeart/2005/8/layout/hList1"/>
    <dgm:cxn modelId="{A528CDCD-75DC-4C49-B731-A02F1DB01429}" type="presParOf" srcId="{0D235148-6044-4270-9679-A2F0E2084E72}" destId="{52F581C1-4F66-471F-8B66-78F20B9D961E}" srcOrd="1" destOrd="0" presId="urn:microsoft.com/office/officeart/2005/8/layout/hList1"/>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7EDE96A9-744B-40A7-BEF7-2F2DD45AC181}" type="doc">
      <dgm:prSet loTypeId="urn:microsoft.com/office/officeart/2005/8/layout/hList1" loCatId="list" qsTypeId="urn:microsoft.com/office/officeart/2005/8/quickstyle/3d2" qsCatId="3D" csTypeId="urn:microsoft.com/office/officeart/2005/8/colors/accent1_2#1" csCatId="accent1" phldr="1"/>
      <dgm:spPr/>
      <dgm:t>
        <a:bodyPr/>
        <a:lstStyle/>
        <a:p>
          <a:endParaRPr lang="fr-FR"/>
        </a:p>
      </dgm:t>
    </dgm:pt>
    <dgm:pt modelId="{D88856FD-F5D6-432E-836F-F46FBC77CB66}">
      <dgm:prSet custT="1"/>
      <dgm:spPr/>
      <dgm:t>
        <a:bodyPr/>
        <a:lstStyle/>
        <a:p>
          <a:pPr rtl="0"/>
          <a:r>
            <a:rPr lang="fr-FR" sz="1400" b="1" dirty="0" smtClean="0">
              <a:latin typeface="+mn-lt"/>
            </a:rPr>
            <a:t>Services</a:t>
          </a:r>
          <a:endParaRPr lang="fr-FR" sz="1400" b="1" dirty="0">
            <a:latin typeface="+mn-lt"/>
          </a:endParaRPr>
        </a:p>
      </dgm:t>
    </dgm:pt>
    <dgm:pt modelId="{0F5A8133-7583-4FC2-A8EB-20CD6B70E4EE}" type="parTrans" cxnId="{28B900CA-8F59-4CA0-AE18-961D116DFF75}">
      <dgm:prSet/>
      <dgm:spPr/>
      <dgm:t>
        <a:bodyPr/>
        <a:lstStyle/>
        <a:p>
          <a:endParaRPr lang="fr-FR" sz="1400">
            <a:latin typeface="+mn-lt"/>
          </a:endParaRPr>
        </a:p>
      </dgm:t>
    </dgm:pt>
    <dgm:pt modelId="{3389F431-52A8-463E-B3CA-FB941AF3AB69}" type="sibTrans" cxnId="{28B900CA-8F59-4CA0-AE18-961D116DFF75}">
      <dgm:prSet/>
      <dgm:spPr/>
      <dgm:t>
        <a:bodyPr/>
        <a:lstStyle/>
        <a:p>
          <a:endParaRPr lang="fr-FR" sz="1400">
            <a:latin typeface="+mn-lt"/>
          </a:endParaRPr>
        </a:p>
      </dgm:t>
    </dgm:pt>
    <dgm:pt modelId="{162B4225-51B6-4993-8735-4A89FEA2752A}">
      <dgm:prSet custT="1"/>
      <dgm:spPr/>
      <dgm:t>
        <a:bodyPr/>
        <a:lstStyle/>
        <a:p>
          <a:pPr rtl="0"/>
          <a:r>
            <a:rPr lang="fr-FR" sz="1400" b="1" dirty="0" smtClean="0">
              <a:latin typeface="+mn-lt"/>
            </a:rPr>
            <a:t>Applications</a:t>
          </a:r>
          <a:endParaRPr lang="fr-FR" sz="1400" dirty="0">
            <a:latin typeface="+mn-lt"/>
          </a:endParaRPr>
        </a:p>
      </dgm:t>
    </dgm:pt>
    <dgm:pt modelId="{716D5530-D18A-4FEB-A05C-C830C32691E4}" type="parTrans" cxnId="{8BD6EA56-4233-4868-A21B-A2ECD405F32C}">
      <dgm:prSet/>
      <dgm:spPr/>
      <dgm:t>
        <a:bodyPr/>
        <a:lstStyle/>
        <a:p>
          <a:endParaRPr lang="fr-FR" sz="1400">
            <a:latin typeface="+mn-lt"/>
          </a:endParaRPr>
        </a:p>
      </dgm:t>
    </dgm:pt>
    <dgm:pt modelId="{675D39CA-DC23-4C28-BEB8-CE87FB755E38}" type="sibTrans" cxnId="{8BD6EA56-4233-4868-A21B-A2ECD405F32C}">
      <dgm:prSet/>
      <dgm:spPr/>
      <dgm:t>
        <a:bodyPr/>
        <a:lstStyle/>
        <a:p>
          <a:endParaRPr lang="fr-FR" sz="1400">
            <a:latin typeface="+mn-lt"/>
          </a:endParaRPr>
        </a:p>
      </dgm:t>
    </dgm:pt>
    <dgm:pt modelId="{D82109FC-38C8-42F8-976B-9D47674BF7B4}">
      <dgm:prSet custT="1"/>
      <dgm:spPr/>
      <dgm:t>
        <a:bodyPr/>
        <a:lstStyle/>
        <a:p>
          <a:r>
            <a:rPr lang="fr-FR" sz="1600" b="1" dirty="0" smtClean="0">
              <a:latin typeface="+mn-lt"/>
            </a:rPr>
            <a:t> Voix</a:t>
          </a:r>
          <a:endParaRPr lang="fr-FR" sz="1600" b="1" dirty="0">
            <a:latin typeface="+mn-lt"/>
          </a:endParaRPr>
        </a:p>
      </dgm:t>
    </dgm:pt>
    <dgm:pt modelId="{7E563D60-20A7-41C2-AB1C-F11B874B9993}" type="parTrans" cxnId="{112449A5-A496-466D-BE49-F5587E9CEBBF}">
      <dgm:prSet/>
      <dgm:spPr/>
      <dgm:t>
        <a:bodyPr/>
        <a:lstStyle/>
        <a:p>
          <a:endParaRPr lang="fr-FR" sz="1400">
            <a:latin typeface="+mn-lt"/>
          </a:endParaRPr>
        </a:p>
      </dgm:t>
    </dgm:pt>
    <dgm:pt modelId="{DD68115D-4FA3-432A-9ED6-174E6946C6AA}" type="sibTrans" cxnId="{112449A5-A496-466D-BE49-F5587E9CEBBF}">
      <dgm:prSet/>
      <dgm:spPr/>
      <dgm:t>
        <a:bodyPr/>
        <a:lstStyle/>
        <a:p>
          <a:endParaRPr lang="fr-FR" sz="1400">
            <a:latin typeface="+mn-lt"/>
          </a:endParaRPr>
        </a:p>
      </dgm:t>
    </dgm:pt>
    <dgm:pt modelId="{8002082D-DDBD-4249-BE16-8D64AFE0B717}">
      <dgm:prSet custT="1"/>
      <dgm:spPr/>
      <dgm:t>
        <a:bodyPr bIns="180000"/>
        <a:lstStyle/>
        <a:p>
          <a:r>
            <a:rPr lang="fr-FR" sz="1600" b="1" dirty="0" smtClean="0">
              <a:latin typeface="+mn-lt"/>
            </a:rPr>
            <a:t> </a:t>
          </a:r>
          <a:r>
            <a:rPr lang="fr-FR" sz="1600" b="1" dirty="0" err="1" smtClean="0">
              <a:latin typeface="+mn-lt"/>
            </a:rPr>
            <a:t>VoIP</a:t>
          </a:r>
          <a:endParaRPr lang="fr-FR" sz="1600" b="1" dirty="0">
            <a:latin typeface="+mn-lt"/>
          </a:endParaRPr>
        </a:p>
      </dgm:t>
    </dgm:pt>
    <dgm:pt modelId="{C0631A50-77C9-4F03-A473-26C104CD28F2}" type="parTrans" cxnId="{DD1E776A-5F04-4266-995B-A4888681CF5B}">
      <dgm:prSet/>
      <dgm:spPr/>
      <dgm:t>
        <a:bodyPr/>
        <a:lstStyle/>
        <a:p>
          <a:endParaRPr lang="fr-FR" sz="1400">
            <a:latin typeface="+mn-lt"/>
          </a:endParaRPr>
        </a:p>
      </dgm:t>
    </dgm:pt>
    <dgm:pt modelId="{3E16B5B9-92D0-4694-93A4-694A94B028DC}" type="sibTrans" cxnId="{DD1E776A-5F04-4266-995B-A4888681CF5B}">
      <dgm:prSet/>
      <dgm:spPr/>
      <dgm:t>
        <a:bodyPr/>
        <a:lstStyle/>
        <a:p>
          <a:endParaRPr lang="fr-FR" sz="1400">
            <a:latin typeface="+mn-lt"/>
          </a:endParaRPr>
        </a:p>
      </dgm:t>
    </dgm:pt>
    <dgm:pt modelId="{2DFC7E49-1B37-4105-B176-F3AF19F72DDF}">
      <dgm:prSet custT="1"/>
      <dgm:spPr/>
      <dgm:t>
        <a:bodyPr/>
        <a:lstStyle/>
        <a:p>
          <a:r>
            <a:rPr lang="fr-FR" sz="1600" b="1" dirty="0" smtClean="0">
              <a:latin typeface="+mn-lt"/>
            </a:rPr>
            <a:t> Données</a:t>
          </a:r>
          <a:endParaRPr lang="fr-FR" sz="1600" b="1" dirty="0">
            <a:latin typeface="+mn-lt"/>
          </a:endParaRPr>
        </a:p>
      </dgm:t>
    </dgm:pt>
    <dgm:pt modelId="{CAC4EE21-3360-4FCB-8685-BC9E6DFB3179}" type="parTrans" cxnId="{0F367F1B-87E6-436F-B46E-CB50DEE90074}">
      <dgm:prSet/>
      <dgm:spPr/>
      <dgm:t>
        <a:bodyPr/>
        <a:lstStyle/>
        <a:p>
          <a:endParaRPr lang="fr-FR" sz="1400">
            <a:latin typeface="+mn-lt"/>
          </a:endParaRPr>
        </a:p>
      </dgm:t>
    </dgm:pt>
    <dgm:pt modelId="{66C2937B-C379-45EC-BCC3-CA527357E899}" type="sibTrans" cxnId="{0F367F1B-87E6-436F-B46E-CB50DEE90074}">
      <dgm:prSet/>
      <dgm:spPr/>
      <dgm:t>
        <a:bodyPr/>
        <a:lstStyle/>
        <a:p>
          <a:endParaRPr lang="fr-FR" sz="1400">
            <a:latin typeface="+mn-lt"/>
          </a:endParaRPr>
        </a:p>
      </dgm:t>
    </dgm:pt>
    <dgm:pt modelId="{AB812179-0C34-4192-BF17-C776F3546925}">
      <dgm:prSet custT="1"/>
      <dgm:spPr/>
      <dgm:t>
        <a:bodyPr bIns="180000"/>
        <a:lstStyle/>
        <a:p>
          <a:r>
            <a:rPr lang="fr-FR" sz="1600" b="1" dirty="0" smtClean="0">
              <a:latin typeface="+mn-lt"/>
            </a:rPr>
            <a:t>Ftp</a:t>
          </a:r>
          <a:endParaRPr lang="fr-FR" sz="1600" b="1" dirty="0">
            <a:latin typeface="+mn-lt"/>
          </a:endParaRPr>
        </a:p>
      </dgm:t>
    </dgm:pt>
    <dgm:pt modelId="{4D94A580-16AA-4213-B5F0-6BF8E2776176}" type="parTrans" cxnId="{1CEFE91A-0BB7-4CEF-8F2E-E8C23E2BC163}">
      <dgm:prSet/>
      <dgm:spPr/>
      <dgm:t>
        <a:bodyPr/>
        <a:lstStyle/>
        <a:p>
          <a:endParaRPr lang="fr-FR" sz="1400">
            <a:latin typeface="+mn-lt"/>
          </a:endParaRPr>
        </a:p>
      </dgm:t>
    </dgm:pt>
    <dgm:pt modelId="{AA97A037-B754-4EE5-9CE0-3AC9493C2BDF}" type="sibTrans" cxnId="{1CEFE91A-0BB7-4CEF-8F2E-E8C23E2BC163}">
      <dgm:prSet/>
      <dgm:spPr/>
      <dgm:t>
        <a:bodyPr/>
        <a:lstStyle/>
        <a:p>
          <a:endParaRPr lang="fr-FR" sz="1400">
            <a:latin typeface="+mn-lt"/>
          </a:endParaRPr>
        </a:p>
      </dgm:t>
    </dgm:pt>
    <dgm:pt modelId="{C185D911-D6D6-472C-8ED3-817EBC5B450E}">
      <dgm:prSet custT="1"/>
      <dgm:spPr/>
      <dgm:t>
        <a:bodyPr bIns="180000"/>
        <a:lstStyle/>
        <a:p>
          <a:r>
            <a:rPr lang="fr-FR" sz="1600" b="1" dirty="0" smtClean="0">
              <a:latin typeface="+mn-lt"/>
            </a:rPr>
            <a:t>Visio conférence</a:t>
          </a:r>
          <a:endParaRPr lang="fr-FR" sz="1600" b="1" dirty="0">
            <a:latin typeface="+mn-lt"/>
          </a:endParaRPr>
        </a:p>
      </dgm:t>
    </dgm:pt>
    <dgm:pt modelId="{CB09E9C5-F03E-4A16-B2F2-3103742A3202}" type="parTrans" cxnId="{3C668444-712B-487C-A189-97F0CA44B2B2}">
      <dgm:prSet/>
      <dgm:spPr/>
      <dgm:t>
        <a:bodyPr/>
        <a:lstStyle/>
        <a:p>
          <a:endParaRPr lang="fr-FR" sz="1400">
            <a:latin typeface="+mn-lt"/>
          </a:endParaRPr>
        </a:p>
      </dgm:t>
    </dgm:pt>
    <dgm:pt modelId="{BE9D75CB-8591-47D6-95F8-2C022241A423}" type="sibTrans" cxnId="{3C668444-712B-487C-A189-97F0CA44B2B2}">
      <dgm:prSet/>
      <dgm:spPr/>
      <dgm:t>
        <a:bodyPr/>
        <a:lstStyle/>
        <a:p>
          <a:endParaRPr lang="fr-FR" sz="1400">
            <a:latin typeface="+mn-lt"/>
          </a:endParaRPr>
        </a:p>
      </dgm:t>
    </dgm:pt>
    <dgm:pt modelId="{37168170-1E98-4A6C-9198-115ED1DB1DAD}">
      <dgm:prSet custT="1"/>
      <dgm:spPr/>
      <dgm:t>
        <a:bodyPr bIns="180000"/>
        <a:lstStyle/>
        <a:p>
          <a:r>
            <a:rPr lang="fr-FR" sz="1600" b="1" dirty="0" smtClean="0">
              <a:latin typeface="+mn-lt"/>
            </a:rPr>
            <a:t> Télémédecine</a:t>
          </a:r>
          <a:endParaRPr lang="fr-FR" sz="1600" b="1" dirty="0">
            <a:latin typeface="+mn-lt"/>
          </a:endParaRPr>
        </a:p>
      </dgm:t>
    </dgm:pt>
    <dgm:pt modelId="{61AD4B77-825E-411B-BC24-795F70EB6CC1}" type="parTrans" cxnId="{B655BC1F-BC18-453D-BF17-9CDCA6626051}">
      <dgm:prSet/>
      <dgm:spPr/>
      <dgm:t>
        <a:bodyPr/>
        <a:lstStyle/>
        <a:p>
          <a:endParaRPr lang="fr-FR" sz="1400">
            <a:latin typeface="+mn-lt"/>
          </a:endParaRPr>
        </a:p>
      </dgm:t>
    </dgm:pt>
    <dgm:pt modelId="{9BB19B4D-B278-4F44-A06F-B01A569B6338}" type="sibTrans" cxnId="{B655BC1F-BC18-453D-BF17-9CDCA6626051}">
      <dgm:prSet/>
      <dgm:spPr/>
      <dgm:t>
        <a:bodyPr/>
        <a:lstStyle/>
        <a:p>
          <a:endParaRPr lang="fr-FR" sz="1400">
            <a:latin typeface="+mn-lt"/>
          </a:endParaRPr>
        </a:p>
      </dgm:t>
    </dgm:pt>
    <dgm:pt modelId="{E3C87DFF-8F34-4280-806D-65FB078E7DB7}">
      <dgm:prSet custT="1"/>
      <dgm:spPr/>
      <dgm:t>
        <a:bodyPr bIns="180000"/>
        <a:lstStyle/>
        <a:p>
          <a:r>
            <a:rPr lang="fr-FR" sz="1600" b="1" dirty="0" smtClean="0">
              <a:latin typeface="+mn-lt"/>
            </a:rPr>
            <a:t> etc.</a:t>
          </a:r>
          <a:endParaRPr lang="fr-FR" sz="1600" b="1" dirty="0">
            <a:latin typeface="+mn-lt"/>
          </a:endParaRPr>
        </a:p>
      </dgm:t>
    </dgm:pt>
    <dgm:pt modelId="{84988FB7-9D51-469E-BCFE-1257E44ED9AD}" type="parTrans" cxnId="{8848C745-4AE2-4D37-9C14-F593CE2551B4}">
      <dgm:prSet/>
      <dgm:spPr/>
      <dgm:t>
        <a:bodyPr/>
        <a:lstStyle/>
        <a:p>
          <a:endParaRPr lang="fr-FR" sz="1400">
            <a:latin typeface="+mn-lt"/>
          </a:endParaRPr>
        </a:p>
      </dgm:t>
    </dgm:pt>
    <dgm:pt modelId="{72062AA9-DDA7-4AB1-9437-14D44CA37C8B}" type="sibTrans" cxnId="{8848C745-4AE2-4D37-9C14-F593CE2551B4}">
      <dgm:prSet/>
      <dgm:spPr/>
      <dgm:t>
        <a:bodyPr/>
        <a:lstStyle/>
        <a:p>
          <a:endParaRPr lang="fr-FR" sz="1400">
            <a:latin typeface="+mn-lt"/>
          </a:endParaRPr>
        </a:p>
      </dgm:t>
    </dgm:pt>
    <dgm:pt modelId="{2423B15C-C176-4658-83EC-763912D16DD8}">
      <dgm:prSet custT="1"/>
      <dgm:spPr/>
      <dgm:t>
        <a:bodyPr bIns="180000"/>
        <a:lstStyle/>
        <a:p>
          <a:r>
            <a:rPr lang="fr-FR" sz="1600" b="1" dirty="0" smtClean="0">
              <a:latin typeface="+mn-lt"/>
            </a:rPr>
            <a:t> Streaming </a:t>
          </a:r>
          <a:r>
            <a:rPr lang="fr-FR" sz="1600" b="1" dirty="0" err="1" smtClean="0">
              <a:latin typeface="+mn-lt"/>
            </a:rPr>
            <a:t>Video</a:t>
          </a:r>
          <a:endParaRPr lang="fr-FR" sz="1600" b="1" dirty="0">
            <a:latin typeface="+mn-lt"/>
          </a:endParaRPr>
        </a:p>
      </dgm:t>
    </dgm:pt>
    <dgm:pt modelId="{8F3A4B9E-A24C-4D4D-8F82-C399119A6AD5}" type="parTrans" cxnId="{3464B84A-C6E8-463E-BB7B-D87DAC34562A}">
      <dgm:prSet/>
      <dgm:spPr/>
      <dgm:t>
        <a:bodyPr/>
        <a:lstStyle/>
        <a:p>
          <a:endParaRPr lang="fr-FR"/>
        </a:p>
      </dgm:t>
    </dgm:pt>
    <dgm:pt modelId="{B094DCB5-8B69-43DE-8CB6-3000ADE6EF67}" type="sibTrans" cxnId="{3464B84A-C6E8-463E-BB7B-D87DAC34562A}">
      <dgm:prSet/>
      <dgm:spPr/>
      <dgm:t>
        <a:bodyPr/>
        <a:lstStyle/>
        <a:p>
          <a:endParaRPr lang="fr-FR"/>
        </a:p>
      </dgm:t>
    </dgm:pt>
    <dgm:pt modelId="{5C7AA521-9400-436D-A77F-FC83136069DB}">
      <dgm:prSet custT="1"/>
      <dgm:spPr/>
      <dgm:t>
        <a:bodyPr/>
        <a:lstStyle/>
        <a:p>
          <a:r>
            <a:rPr lang="fr-FR" sz="1600" b="1" dirty="0" smtClean="0">
              <a:latin typeface="+mn-lt"/>
            </a:rPr>
            <a:t> Vidéo</a:t>
          </a:r>
          <a:endParaRPr lang="fr-FR" sz="1600" b="1" dirty="0">
            <a:latin typeface="+mn-lt"/>
          </a:endParaRPr>
        </a:p>
      </dgm:t>
    </dgm:pt>
    <dgm:pt modelId="{868C6E79-FFB0-4E93-8976-C33590ECE64D}" type="parTrans" cxnId="{38C06C30-D0C2-453A-BA8A-9F85FE70E20C}">
      <dgm:prSet/>
      <dgm:spPr/>
      <dgm:t>
        <a:bodyPr/>
        <a:lstStyle/>
        <a:p>
          <a:endParaRPr lang="fr-FR"/>
        </a:p>
      </dgm:t>
    </dgm:pt>
    <dgm:pt modelId="{B4DE02AB-5CE7-42F4-9A4B-B2D810F8A77A}" type="sibTrans" cxnId="{38C06C30-D0C2-453A-BA8A-9F85FE70E20C}">
      <dgm:prSet/>
      <dgm:spPr/>
      <dgm:t>
        <a:bodyPr/>
        <a:lstStyle/>
        <a:p>
          <a:endParaRPr lang="fr-FR"/>
        </a:p>
      </dgm:t>
    </dgm:pt>
    <dgm:pt modelId="{2AC65D25-A815-4C83-A40B-B1348164763D}">
      <dgm:prSet custT="1"/>
      <dgm:spPr/>
      <dgm:t>
        <a:bodyPr/>
        <a:lstStyle/>
        <a:p>
          <a:r>
            <a:rPr lang="fr-FR" sz="1600" b="1" dirty="0" smtClean="0">
              <a:latin typeface="+mn-lt"/>
            </a:rPr>
            <a:t> etc.</a:t>
          </a:r>
          <a:endParaRPr lang="fr-FR" sz="1600" b="1" dirty="0">
            <a:latin typeface="+mn-lt"/>
          </a:endParaRPr>
        </a:p>
      </dgm:t>
    </dgm:pt>
    <dgm:pt modelId="{B8741C99-FA29-436A-8FED-A02622FFD36E}" type="parTrans" cxnId="{5B22EDE0-BA29-440B-8ED3-57451C2FDA0C}">
      <dgm:prSet/>
      <dgm:spPr/>
      <dgm:t>
        <a:bodyPr/>
        <a:lstStyle/>
        <a:p>
          <a:endParaRPr lang="fr-FR"/>
        </a:p>
      </dgm:t>
    </dgm:pt>
    <dgm:pt modelId="{48AAE939-9CC9-46A3-9280-39845E19E85D}" type="sibTrans" cxnId="{5B22EDE0-BA29-440B-8ED3-57451C2FDA0C}">
      <dgm:prSet/>
      <dgm:spPr/>
      <dgm:t>
        <a:bodyPr/>
        <a:lstStyle/>
        <a:p>
          <a:endParaRPr lang="fr-FR"/>
        </a:p>
      </dgm:t>
    </dgm:pt>
    <dgm:pt modelId="{915BB7DA-922D-490C-A260-E3937EEBD65B}">
      <dgm:prSet custT="1"/>
      <dgm:spPr/>
      <dgm:t>
        <a:bodyPr bIns="180000"/>
        <a:lstStyle/>
        <a:p>
          <a:r>
            <a:rPr lang="fr-FR" sz="1600" b="1" dirty="0" smtClean="0">
              <a:latin typeface="+mn-lt"/>
            </a:rPr>
            <a:t>Web</a:t>
          </a:r>
          <a:endParaRPr lang="fr-FR" sz="1600" b="1" dirty="0">
            <a:latin typeface="+mn-lt"/>
          </a:endParaRPr>
        </a:p>
      </dgm:t>
    </dgm:pt>
    <dgm:pt modelId="{21D6578E-8EB8-4BFC-8896-A02C555627DC}" type="parTrans" cxnId="{A4C3A52E-7327-41E7-96A0-3863BDB1B3FB}">
      <dgm:prSet/>
      <dgm:spPr/>
      <dgm:t>
        <a:bodyPr/>
        <a:lstStyle/>
        <a:p>
          <a:endParaRPr lang="fr-FR"/>
        </a:p>
      </dgm:t>
    </dgm:pt>
    <dgm:pt modelId="{A4E68B11-A0F5-410B-B102-EBD50381F4A5}" type="sibTrans" cxnId="{A4C3A52E-7327-41E7-96A0-3863BDB1B3FB}">
      <dgm:prSet/>
      <dgm:spPr/>
      <dgm:t>
        <a:bodyPr/>
        <a:lstStyle/>
        <a:p>
          <a:endParaRPr lang="fr-FR"/>
        </a:p>
      </dgm:t>
    </dgm:pt>
    <dgm:pt modelId="{31106D93-9BC4-4996-823A-83F7A3AE4C6C}">
      <dgm:prSet custT="1"/>
      <dgm:spPr/>
      <dgm:t>
        <a:bodyPr bIns="180000"/>
        <a:lstStyle/>
        <a:p>
          <a:r>
            <a:rPr lang="fr-FR" sz="1600" b="1" dirty="0" smtClean="0">
              <a:latin typeface="+mn-lt"/>
            </a:rPr>
            <a:t>P2P</a:t>
          </a:r>
          <a:endParaRPr lang="fr-FR" sz="1600" b="1" dirty="0">
            <a:latin typeface="+mn-lt"/>
          </a:endParaRPr>
        </a:p>
      </dgm:t>
    </dgm:pt>
    <dgm:pt modelId="{2BE3BC7F-0F8D-4E11-B546-3A7187C09D32}" type="parTrans" cxnId="{3CB38E2F-0F56-4609-8B57-AD4C0811E01C}">
      <dgm:prSet/>
      <dgm:spPr/>
      <dgm:t>
        <a:bodyPr/>
        <a:lstStyle/>
        <a:p>
          <a:endParaRPr lang="fr-FR"/>
        </a:p>
      </dgm:t>
    </dgm:pt>
    <dgm:pt modelId="{7F5D8382-E621-494F-9B2D-8E2A13F4C906}" type="sibTrans" cxnId="{3CB38E2F-0F56-4609-8B57-AD4C0811E01C}">
      <dgm:prSet/>
      <dgm:spPr/>
      <dgm:t>
        <a:bodyPr/>
        <a:lstStyle/>
        <a:p>
          <a:endParaRPr lang="fr-FR"/>
        </a:p>
      </dgm:t>
    </dgm:pt>
    <dgm:pt modelId="{F5D484AA-FE5E-4A08-AFD2-9FD0EE61D04A}" type="pres">
      <dgm:prSet presAssocID="{7EDE96A9-744B-40A7-BEF7-2F2DD45AC181}" presName="Name0" presStyleCnt="0">
        <dgm:presLayoutVars>
          <dgm:dir/>
          <dgm:animLvl val="lvl"/>
          <dgm:resizeHandles val="exact"/>
        </dgm:presLayoutVars>
      </dgm:prSet>
      <dgm:spPr/>
      <dgm:t>
        <a:bodyPr/>
        <a:lstStyle/>
        <a:p>
          <a:endParaRPr lang="fr-FR"/>
        </a:p>
      </dgm:t>
    </dgm:pt>
    <dgm:pt modelId="{ECE76575-8B60-4D2E-9E63-A1E73D9895A2}" type="pres">
      <dgm:prSet presAssocID="{D88856FD-F5D6-432E-836F-F46FBC77CB66}" presName="composite" presStyleCnt="0"/>
      <dgm:spPr/>
    </dgm:pt>
    <dgm:pt modelId="{03045875-ADCC-43E4-9C6A-23ACD8B66ECC}" type="pres">
      <dgm:prSet presAssocID="{D88856FD-F5D6-432E-836F-F46FBC77CB66}" presName="parTx" presStyleLbl="alignNode1" presStyleIdx="0" presStyleCnt="2" custScaleX="209964" custScaleY="113106">
        <dgm:presLayoutVars>
          <dgm:chMax val="0"/>
          <dgm:chPref val="0"/>
          <dgm:bulletEnabled val="1"/>
        </dgm:presLayoutVars>
      </dgm:prSet>
      <dgm:spPr/>
      <dgm:t>
        <a:bodyPr/>
        <a:lstStyle/>
        <a:p>
          <a:endParaRPr lang="fr-FR"/>
        </a:p>
      </dgm:t>
    </dgm:pt>
    <dgm:pt modelId="{BBD0EE40-1D9F-489A-AB96-8100E3FC77B7}" type="pres">
      <dgm:prSet presAssocID="{D88856FD-F5D6-432E-836F-F46FBC77CB66}" presName="desTx" presStyleLbl="alignAccFollowNode1" presStyleIdx="0" presStyleCnt="2" custScaleX="184024" custScaleY="100000" custLinFactNeighborX="7894" custLinFactNeighborY="5382">
        <dgm:presLayoutVars>
          <dgm:bulletEnabled val="1"/>
        </dgm:presLayoutVars>
      </dgm:prSet>
      <dgm:spPr/>
      <dgm:t>
        <a:bodyPr/>
        <a:lstStyle/>
        <a:p>
          <a:endParaRPr lang="fr-FR"/>
        </a:p>
      </dgm:t>
    </dgm:pt>
    <dgm:pt modelId="{78950384-CC6B-4B84-8B52-5726DE41B3BC}" type="pres">
      <dgm:prSet presAssocID="{3389F431-52A8-463E-B3CA-FB941AF3AB69}" presName="space" presStyleCnt="0"/>
      <dgm:spPr/>
    </dgm:pt>
    <dgm:pt modelId="{0D235148-6044-4270-9679-A2F0E2084E72}" type="pres">
      <dgm:prSet presAssocID="{162B4225-51B6-4993-8735-4A89FEA2752A}" presName="composite" presStyleCnt="0"/>
      <dgm:spPr/>
    </dgm:pt>
    <dgm:pt modelId="{97F8F748-BF06-4C16-93F6-4AC446621C3E}" type="pres">
      <dgm:prSet presAssocID="{162B4225-51B6-4993-8735-4A89FEA2752A}" presName="parTx" presStyleLbl="alignNode1" presStyleIdx="1" presStyleCnt="2" custScaleX="237127" custScaleY="106077">
        <dgm:presLayoutVars>
          <dgm:chMax val="0"/>
          <dgm:chPref val="0"/>
          <dgm:bulletEnabled val="1"/>
        </dgm:presLayoutVars>
      </dgm:prSet>
      <dgm:spPr/>
      <dgm:t>
        <a:bodyPr/>
        <a:lstStyle/>
        <a:p>
          <a:endParaRPr lang="fr-FR"/>
        </a:p>
      </dgm:t>
    </dgm:pt>
    <dgm:pt modelId="{52F581C1-4F66-471F-8B66-78F20B9D961E}" type="pres">
      <dgm:prSet presAssocID="{162B4225-51B6-4993-8735-4A89FEA2752A}" presName="desTx" presStyleLbl="alignAccFollowNode1" presStyleIdx="1" presStyleCnt="2" custScaleX="241712" custScaleY="100000" custLinFactNeighborX="331">
        <dgm:presLayoutVars>
          <dgm:bulletEnabled val="1"/>
        </dgm:presLayoutVars>
      </dgm:prSet>
      <dgm:spPr/>
      <dgm:t>
        <a:bodyPr/>
        <a:lstStyle/>
        <a:p>
          <a:endParaRPr lang="fr-FR"/>
        </a:p>
      </dgm:t>
    </dgm:pt>
  </dgm:ptLst>
  <dgm:cxnLst>
    <dgm:cxn modelId="{DD1E776A-5F04-4266-995B-A4888681CF5B}" srcId="{162B4225-51B6-4993-8735-4A89FEA2752A}" destId="{8002082D-DDBD-4249-BE16-8D64AFE0B717}" srcOrd="0" destOrd="0" parTransId="{C0631A50-77C9-4F03-A473-26C104CD28F2}" sibTransId="{3E16B5B9-92D0-4694-93A4-694A94B028DC}"/>
    <dgm:cxn modelId="{3C668444-712B-487C-A189-97F0CA44B2B2}" srcId="{162B4225-51B6-4993-8735-4A89FEA2752A}" destId="{C185D911-D6D6-472C-8ED3-817EBC5B450E}" srcOrd="4" destOrd="0" parTransId="{CB09E9C5-F03E-4A16-B2F2-3103742A3202}" sibTransId="{BE9D75CB-8591-47D6-95F8-2C022241A423}"/>
    <dgm:cxn modelId="{BB33E173-C5D7-485D-B1C4-1324BA1227DE}" type="presOf" srcId="{C185D911-D6D6-472C-8ED3-817EBC5B450E}" destId="{52F581C1-4F66-471F-8B66-78F20B9D961E}" srcOrd="0" destOrd="4" presId="urn:microsoft.com/office/officeart/2005/8/layout/hList1"/>
    <dgm:cxn modelId="{D5E95DF9-D2E5-476F-A034-C292852916A5}" type="presOf" srcId="{D82109FC-38C8-42F8-976B-9D47674BF7B4}" destId="{BBD0EE40-1D9F-489A-AB96-8100E3FC77B7}" srcOrd="0" destOrd="0" presId="urn:microsoft.com/office/officeart/2005/8/layout/hList1"/>
    <dgm:cxn modelId="{0F367F1B-87E6-436F-B46E-CB50DEE90074}" srcId="{D88856FD-F5D6-432E-836F-F46FBC77CB66}" destId="{2DFC7E49-1B37-4105-B176-F3AF19F72DDF}" srcOrd="1" destOrd="0" parTransId="{CAC4EE21-3360-4FCB-8685-BC9E6DFB3179}" sibTransId="{66C2937B-C379-45EC-BCC3-CA527357E899}"/>
    <dgm:cxn modelId="{495FE907-7663-411D-B1F3-C6ED8A1A35A3}" type="presOf" srcId="{37168170-1E98-4A6C-9198-115ED1DB1DAD}" destId="{52F581C1-4F66-471F-8B66-78F20B9D961E}" srcOrd="0" destOrd="6" presId="urn:microsoft.com/office/officeart/2005/8/layout/hList1"/>
    <dgm:cxn modelId="{112449A5-A496-466D-BE49-F5587E9CEBBF}" srcId="{D88856FD-F5D6-432E-836F-F46FBC77CB66}" destId="{D82109FC-38C8-42F8-976B-9D47674BF7B4}" srcOrd="0" destOrd="0" parTransId="{7E563D60-20A7-41C2-AB1C-F11B874B9993}" sibTransId="{DD68115D-4FA3-432A-9ED6-174E6946C6AA}"/>
    <dgm:cxn modelId="{70339694-6610-4187-8F9E-067D011FF7A4}" type="presOf" srcId="{AB812179-0C34-4192-BF17-C776F3546925}" destId="{52F581C1-4F66-471F-8B66-78F20B9D961E}" srcOrd="0" destOrd="1" presId="urn:microsoft.com/office/officeart/2005/8/layout/hList1"/>
    <dgm:cxn modelId="{1A57A427-C11B-4B43-A032-710EBCCFA193}" type="presOf" srcId="{D88856FD-F5D6-432E-836F-F46FBC77CB66}" destId="{03045875-ADCC-43E4-9C6A-23ACD8B66ECC}" srcOrd="0" destOrd="0" presId="urn:microsoft.com/office/officeart/2005/8/layout/hList1"/>
    <dgm:cxn modelId="{1CEFE91A-0BB7-4CEF-8F2E-E8C23E2BC163}" srcId="{162B4225-51B6-4993-8735-4A89FEA2752A}" destId="{AB812179-0C34-4192-BF17-C776F3546925}" srcOrd="1" destOrd="0" parTransId="{4D94A580-16AA-4213-B5F0-6BF8E2776176}" sibTransId="{AA97A037-B754-4EE5-9CE0-3AC9493C2BDF}"/>
    <dgm:cxn modelId="{941EBA7D-BFFA-4BDF-A427-E2843BB7A954}" type="presOf" srcId="{E3C87DFF-8F34-4280-806D-65FB078E7DB7}" destId="{52F581C1-4F66-471F-8B66-78F20B9D961E}" srcOrd="0" destOrd="7" presId="urn:microsoft.com/office/officeart/2005/8/layout/hList1"/>
    <dgm:cxn modelId="{8BD6EA56-4233-4868-A21B-A2ECD405F32C}" srcId="{7EDE96A9-744B-40A7-BEF7-2F2DD45AC181}" destId="{162B4225-51B6-4993-8735-4A89FEA2752A}" srcOrd="1" destOrd="0" parTransId="{716D5530-D18A-4FEB-A05C-C830C32691E4}" sibTransId="{675D39CA-DC23-4C28-BEB8-CE87FB755E38}"/>
    <dgm:cxn modelId="{2B90162A-DF78-43F0-9BFB-BA81C2490E6E}" type="presOf" srcId="{2AC65D25-A815-4C83-A40B-B1348164763D}" destId="{BBD0EE40-1D9F-489A-AB96-8100E3FC77B7}" srcOrd="0" destOrd="3" presId="urn:microsoft.com/office/officeart/2005/8/layout/hList1"/>
    <dgm:cxn modelId="{0C10C96E-A6D9-45FE-8A07-3EB79FB81412}" type="presOf" srcId="{915BB7DA-922D-490C-A260-E3937EEBD65B}" destId="{52F581C1-4F66-471F-8B66-78F20B9D961E}" srcOrd="0" destOrd="2" presId="urn:microsoft.com/office/officeart/2005/8/layout/hList1"/>
    <dgm:cxn modelId="{01B8CF75-EF14-4053-89B6-801E0C2CCCF8}" type="presOf" srcId="{8002082D-DDBD-4249-BE16-8D64AFE0B717}" destId="{52F581C1-4F66-471F-8B66-78F20B9D961E}" srcOrd="0" destOrd="0" presId="urn:microsoft.com/office/officeart/2005/8/layout/hList1"/>
    <dgm:cxn modelId="{98B42D36-9152-4A12-8409-667879A723CC}" type="presOf" srcId="{7EDE96A9-744B-40A7-BEF7-2F2DD45AC181}" destId="{F5D484AA-FE5E-4A08-AFD2-9FD0EE61D04A}" srcOrd="0" destOrd="0" presId="urn:microsoft.com/office/officeart/2005/8/layout/hList1"/>
    <dgm:cxn modelId="{38C06C30-D0C2-453A-BA8A-9F85FE70E20C}" srcId="{D88856FD-F5D6-432E-836F-F46FBC77CB66}" destId="{5C7AA521-9400-436D-A77F-FC83136069DB}" srcOrd="2" destOrd="0" parTransId="{868C6E79-FFB0-4E93-8976-C33590ECE64D}" sibTransId="{B4DE02AB-5CE7-42F4-9A4B-B2D810F8A77A}"/>
    <dgm:cxn modelId="{6AF5FB3F-02BF-4EBE-A4D5-EE49F8FD32F5}" type="presOf" srcId="{2DFC7E49-1B37-4105-B176-F3AF19F72DDF}" destId="{BBD0EE40-1D9F-489A-AB96-8100E3FC77B7}" srcOrd="0" destOrd="1" presId="urn:microsoft.com/office/officeart/2005/8/layout/hList1"/>
    <dgm:cxn modelId="{5B22EDE0-BA29-440B-8ED3-57451C2FDA0C}" srcId="{D88856FD-F5D6-432E-836F-F46FBC77CB66}" destId="{2AC65D25-A815-4C83-A40B-B1348164763D}" srcOrd="3" destOrd="0" parTransId="{B8741C99-FA29-436A-8FED-A02622FFD36E}" sibTransId="{48AAE939-9CC9-46A3-9280-39845E19E85D}"/>
    <dgm:cxn modelId="{28B900CA-8F59-4CA0-AE18-961D116DFF75}" srcId="{7EDE96A9-744B-40A7-BEF7-2F2DD45AC181}" destId="{D88856FD-F5D6-432E-836F-F46FBC77CB66}" srcOrd="0" destOrd="0" parTransId="{0F5A8133-7583-4FC2-A8EB-20CD6B70E4EE}" sibTransId="{3389F431-52A8-463E-B3CA-FB941AF3AB69}"/>
    <dgm:cxn modelId="{3CB38E2F-0F56-4609-8B57-AD4C0811E01C}" srcId="{162B4225-51B6-4993-8735-4A89FEA2752A}" destId="{31106D93-9BC4-4996-823A-83F7A3AE4C6C}" srcOrd="3" destOrd="0" parTransId="{2BE3BC7F-0F8D-4E11-B546-3A7187C09D32}" sibTransId="{7F5D8382-E621-494F-9B2D-8E2A13F4C906}"/>
    <dgm:cxn modelId="{3464B84A-C6E8-463E-BB7B-D87DAC34562A}" srcId="{162B4225-51B6-4993-8735-4A89FEA2752A}" destId="{2423B15C-C176-4658-83EC-763912D16DD8}" srcOrd="5" destOrd="0" parTransId="{8F3A4B9E-A24C-4D4D-8F82-C399119A6AD5}" sibTransId="{B094DCB5-8B69-43DE-8CB6-3000ADE6EF67}"/>
    <dgm:cxn modelId="{E905557D-F2C2-46A5-B696-1FB001D8F35C}" type="presOf" srcId="{5C7AA521-9400-436D-A77F-FC83136069DB}" destId="{BBD0EE40-1D9F-489A-AB96-8100E3FC77B7}" srcOrd="0" destOrd="2" presId="urn:microsoft.com/office/officeart/2005/8/layout/hList1"/>
    <dgm:cxn modelId="{8848C745-4AE2-4D37-9C14-F593CE2551B4}" srcId="{162B4225-51B6-4993-8735-4A89FEA2752A}" destId="{E3C87DFF-8F34-4280-806D-65FB078E7DB7}" srcOrd="7" destOrd="0" parTransId="{84988FB7-9D51-469E-BCFE-1257E44ED9AD}" sibTransId="{72062AA9-DDA7-4AB1-9437-14D44CA37C8B}"/>
    <dgm:cxn modelId="{4596D31D-E35B-4837-9583-A4A237E723E9}" type="presOf" srcId="{31106D93-9BC4-4996-823A-83F7A3AE4C6C}" destId="{52F581C1-4F66-471F-8B66-78F20B9D961E}" srcOrd="0" destOrd="3" presId="urn:microsoft.com/office/officeart/2005/8/layout/hList1"/>
    <dgm:cxn modelId="{B655BC1F-BC18-453D-BF17-9CDCA6626051}" srcId="{162B4225-51B6-4993-8735-4A89FEA2752A}" destId="{37168170-1E98-4A6C-9198-115ED1DB1DAD}" srcOrd="6" destOrd="0" parTransId="{61AD4B77-825E-411B-BC24-795F70EB6CC1}" sibTransId="{9BB19B4D-B278-4F44-A06F-B01A569B6338}"/>
    <dgm:cxn modelId="{D62E06EE-E6F3-4467-AF82-86CA958E320E}" type="presOf" srcId="{162B4225-51B6-4993-8735-4A89FEA2752A}" destId="{97F8F748-BF06-4C16-93F6-4AC446621C3E}" srcOrd="0" destOrd="0" presId="urn:microsoft.com/office/officeart/2005/8/layout/hList1"/>
    <dgm:cxn modelId="{3C047891-100B-4000-852C-40A853BA295A}" type="presOf" srcId="{2423B15C-C176-4658-83EC-763912D16DD8}" destId="{52F581C1-4F66-471F-8B66-78F20B9D961E}" srcOrd="0" destOrd="5" presId="urn:microsoft.com/office/officeart/2005/8/layout/hList1"/>
    <dgm:cxn modelId="{A4C3A52E-7327-41E7-96A0-3863BDB1B3FB}" srcId="{162B4225-51B6-4993-8735-4A89FEA2752A}" destId="{915BB7DA-922D-490C-A260-E3937EEBD65B}" srcOrd="2" destOrd="0" parTransId="{21D6578E-8EB8-4BFC-8896-A02C555627DC}" sibTransId="{A4E68B11-A0F5-410B-B102-EBD50381F4A5}"/>
    <dgm:cxn modelId="{9A15E7AC-EDBE-43BC-BD83-FF01A60EC4CE}" type="presParOf" srcId="{F5D484AA-FE5E-4A08-AFD2-9FD0EE61D04A}" destId="{ECE76575-8B60-4D2E-9E63-A1E73D9895A2}" srcOrd="0" destOrd="0" presId="urn:microsoft.com/office/officeart/2005/8/layout/hList1"/>
    <dgm:cxn modelId="{52B5D717-3F7F-42AA-A90F-140357A77A71}" type="presParOf" srcId="{ECE76575-8B60-4D2E-9E63-A1E73D9895A2}" destId="{03045875-ADCC-43E4-9C6A-23ACD8B66ECC}" srcOrd="0" destOrd="0" presId="urn:microsoft.com/office/officeart/2005/8/layout/hList1"/>
    <dgm:cxn modelId="{5587912F-CC04-4D67-9E76-FC78257E187E}" type="presParOf" srcId="{ECE76575-8B60-4D2E-9E63-A1E73D9895A2}" destId="{BBD0EE40-1D9F-489A-AB96-8100E3FC77B7}" srcOrd="1" destOrd="0" presId="urn:microsoft.com/office/officeart/2005/8/layout/hList1"/>
    <dgm:cxn modelId="{5774688F-398D-4441-B4D6-41394C9C7FF0}" type="presParOf" srcId="{F5D484AA-FE5E-4A08-AFD2-9FD0EE61D04A}" destId="{78950384-CC6B-4B84-8B52-5726DE41B3BC}" srcOrd="1" destOrd="0" presId="urn:microsoft.com/office/officeart/2005/8/layout/hList1"/>
    <dgm:cxn modelId="{68BA7456-DAC4-4DED-97FE-3FEDC4FB6A8C}" type="presParOf" srcId="{F5D484AA-FE5E-4A08-AFD2-9FD0EE61D04A}" destId="{0D235148-6044-4270-9679-A2F0E2084E72}" srcOrd="2" destOrd="0" presId="urn:microsoft.com/office/officeart/2005/8/layout/hList1"/>
    <dgm:cxn modelId="{026EF72F-09A2-4B36-B999-4AFFEFB79C80}" type="presParOf" srcId="{0D235148-6044-4270-9679-A2F0E2084E72}" destId="{97F8F748-BF06-4C16-93F6-4AC446621C3E}" srcOrd="0" destOrd="0" presId="urn:microsoft.com/office/officeart/2005/8/layout/hList1"/>
    <dgm:cxn modelId="{8462403F-6DF9-4E30-B392-71C545D2DCFA}" type="presParOf" srcId="{0D235148-6044-4270-9679-A2F0E2084E72}" destId="{52F581C1-4F66-471F-8B66-78F20B9D961E}" srcOrd="1" destOrd="0" presId="urn:microsoft.com/office/officeart/2005/8/layout/hList1"/>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endParaRPr lang="fr-FR"/>
          </a:p>
        </p:txBody>
      </p:sp>
      <p:sp>
        <p:nvSpPr>
          <p:cNvPr id="3" name="Espace réservé de la date 2"/>
          <p:cNvSpPr>
            <a:spLocks noGrp="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fld id="{978899F4-77F3-4079-9F0A-688EADA1925A}" type="datetimeFigureOut">
              <a:rPr lang="fr-FR"/>
              <a:pPr/>
              <a:t>13/12/2010</a:t>
            </a:fld>
            <a:endParaRPr lang="fr-FR"/>
          </a:p>
        </p:txBody>
      </p:sp>
      <p:sp>
        <p:nvSpPr>
          <p:cNvPr id="4" name="Espace réservé du pied de page 3"/>
          <p:cNvSpPr>
            <a:spLocks noGrp="1"/>
          </p:cNvSpPr>
          <p:nvPr>
            <p:ph type="ftr" sz="quarter" idx="2"/>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endParaRPr lang="fr-FR"/>
          </a:p>
        </p:txBody>
      </p:sp>
      <p:sp>
        <p:nvSpPr>
          <p:cNvPr id="5" name="Espace réservé du numéro de diapositive 4"/>
          <p:cNvSpPr>
            <a:spLocks noGrp="1"/>
          </p:cNvSpPr>
          <p:nvPr>
            <p:ph type="sldNum" sz="quarter" idx="3"/>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fld id="{7719679A-DD6E-43E3-B5CE-F02A08EDA55C}"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endParaRPr lang="fr-FR"/>
          </a:p>
        </p:txBody>
      </p:sp>
      <p:sp>
        <p:nvSpPr>
          <p:cNvPr id="3" name="Espace réservé de la date 2"/>
          <p:cNvSpPr>
            <a:spLocks noGrp="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fld id="{5AA2AD9A-18B6-4A47-AD6A-8692FC2FFD76}" type="datetimeFigureOut">
              <a:rPr lang="fr-FR"/>
              <a:pPr/>
              <a:t>13/12/2010</a:t>
            </a:fld>
            <a:endParaRPr lang="fr-FR"/>
          </a:p>
        </p:txBody>
      </p:sp>
      <p:sp>
        <p:nvSpPr>
          <p:cNvPr id="4" name="Espace réservé de l'image des diapositives 3"/>
          <p:cNvSpPr>
            <a:spLocks noGrp="1" noRot="1" noChangeAspect="1"/>
          </p:cNvSpPr>
          <p:nvPr>
            <p:ph type="sldImg" idx="2"/>
          </p:nvPr>
        </p:nvSpPr>
        <p:spPr>
          <a:xfrm>
            <a:off x="990600" y="768350"/>
            <a:ext cx="5118100" cy="3836988"/>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bwMode="auto">
          <a:xfrm>
            <a:off x="709613" y="4860925"/>
            <a:ext cx="5680075"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fld id="{F54A87FB-9A78-4BF9-A825-5035201E2F50}"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0482" name="Espace réservé des commentaires 2"/>
          <p:cNvSpPr>
            <a:spLocks noGrp="1"/>
          </p:cNvSpPr>
          <p:nvPr>
            <p:ph type="body" idx="1"/>
          </p:nvPr>
        </p:nvSpPr>
        <p:spPr/>
        <p:txBody>
          <a:bodyPr/>
          <a:lstStyle/>
          <a:p>
            <a:pPr>
              <a:spcBef>
                <a:spcPct val="0"/>
              </a:spcBef>
            </a:pPr>
            <a:r>
              <a:rPr lang="fr-FR" smtClean="0"/>
              <a:t>Convergence fixe/mobile, avec la prise en compte du nomadisme et la suppression des câblages, du fait de l’essor des réseaux d’accès mobiles et des réseaux locaux sans fil</a:t>
            </a:r>
          </a:p>
        </p:txBody>
      </p:sp>
      <p:sp>
        <p:nvSpPr>
          <p:cNvPr id="20483" name="Espace réservé du numéro de diapositive 3"/>
          <p:cNvSpPr>
            <a:spLocks noGrp="1"/>
          </p:cNvSpPr>
          <p:nvPr>
            <p:ph type="sldNum" sz="quarter" idx="5"/>
          </p:nvPr>
        </p:nvSpPr>
        <p:spPr>
          <a:noFill/>
        </p:spPr>
        <p:txBody>
          <a:bodyPr/>
          <a:lstStyle/>
          <a:p>
            <a:fld id="{75FA19FB-C490-4D2C-94EC-7EDFCB99B3CA}" type="slidenum">
              <a:rPr lang="fr-FR"/>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2530" name="Espace réservé des commentaires 2"/>
          <p:cNvSpPr>
            <a:spLocks noGrp="1"/>
          </p:cNvSpPr>
          <p:nvPr>
            <p:ph type="body" idx="1"/>
          </p:nvPr>
        </p:nvSpPr>
        <p:spPr/>
        <p:txBody>
          <a:bodyPr/>
          <a:lstStyle/>
          <a:p>
            <a:pPr>
              <a:spcBef>
                <a:spcPct val="0"/>
              </a:spcBef>
            </a:pPr>
            <a:endParaRPr lang="fr-FR" smtClean="0"/>
          </a:p>
        </p:txBody>
      </p:sp>
      <p:sp>
        <p:nvSpPr>
          <p:cNvPr id="22531" name="Espace réservé du numéro de diapositive 3"/>
          <p:cNvSpPr>
            <a:spLocks noGrp="1"/>
          </p:cNvSpPr>
          <p:nvPr>
            <p:ph type="sldNum" sz="quarter" idx="5"/>
          </p:nvPr>
        </p:nvSpPr>
        <p:spPr>
          <a:noFill/>
        </p:spPr>
        <p:txBody>
          <a:bodyPr/>
          <a:lstStyle/>
          <a:p>
            <a:fld id="{D607C546-4CB9-4A47-AC4C-3714A94B0E69}" type="slidenum">
              <a:rPr lang="fr-FR"/>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p:txBody>
          <a:bodyPr/>
          <a:lstStyle/>
          <a:p>
            <a:pPr>
              <a:spcBef>
                <a:spcPct val="0"/>
              </a:spcBef>
            </a:pPr>
            <a:endParaRPr lang="fr-FR" smtClean="0"/>
          </a:p>
        </p:txBody>
      </p:sp>
      <p:sp>
        <p:nvSpPr>
          <p:cNvPr id="24579" name="Espace réservé du numéro de diapositive 3"/>
          <p:cNvSpPr>
            <a:spLocks noGrp="1"/>
          </p:cNvSpPr>
          <p:nvPr>
            <p:ph type="sldNum" sz="quarter" idx="5"/>
          </p:nvPr>
        </p:nvSpPr>
        <p:spPr>
          <a:noFill/>
        </p:spPr>
        <p:txBody>
          <a:bodyPr/>
          <a:lstStyle/>
          <a:p>
            <a:fld id="{9A5A03B7-204C-4AA4-8D1F-51ED85F1C1FC}" type="slidenum">
              <a:rPr lang="fr-FR"/>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6213491B-E7DA-41DC-A505-CC56AFCE1C8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04AFDA6-3CAB-4FE4-B3E8-4C3E67BD582F}" type="datetime1">
              <a:rPr lang="fr-FR"/>
              <a:pPr>
                <a:defRPr/>
              </a:pPr>
              <a:t>13/12/2010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51781E4-5199-4D46-B029-73628ED5CEBE}"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264FA6-F053-4BC7-ABDB-C6A69E0288E6}" type="datetime1">
              <a:rPr lang="fr-FR"/>
              <a:pPr>
                <a:defRPr/>
              </a:pPr>
              <a:t>13/12/2010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FA4D28C-CD1E-4964-A339-2EEF06737BBE}"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1DC9D35-2D15-4FCD-AC9D-2F69A2AA4FB5}" type="datetime1">
              <a:rPr lang="fr-FR"/>
              <a:pPr>
                <a:defRPr/>
              </a:pPr>
              <a:t>13/12/2010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35755B3-EFA3-4CC2-BC1D-F7E7EC0CDD0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C7E445BF-2D4D-4513-9E5C-180734EEBD2F}" type="datetime1">
              <a:rPr lang="fr-FR"/>
              <a:pPr>
                <a:defRPr/>
              </a:pPr>
              <a:t>13/12/2010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2528EFD-79CF-48F9-B33A-26F6B495B86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F4E5F0FA-9898-48E4-828A-A15DD0E270CA}" type="datetime1">
              <a:rPr lang="fr-FR"/>
              <a:pPr>
                <a:defRPr/>
              </a:pPr>
              <a:t>13/12/2010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5B6EBA1-72C7-4C71-A03D-062889E7578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2941FA18-F040-437C-9233-152E047F7785}" type="datetime1">
              <a:rPr lang="fr-FR"/>
              <a:pPr>
                <a:defRPr/>
              </a:pPr>
              <a:t>13/12/2010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4E5F16A5-6846-4EA3-BA5B-B4B406FCE7A6}"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C3813F3-3757-4040-819D-1BD23090835D}" type="datetime1">
              <a:rPr lang="fr-FR"/>
              <a:pPr>
                <a:defRPr/>
              </a:pPr>
              <a:t>13/12/2010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13B80D9F-296E-40AA-BCAD-DF950223BD6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9DB93AC-BCD2-47B0-8FC7-2123A3E9A5C5}" type="datetime1">
              <a:rPr lang="fr-FR"/>
              <a:pPr>
                <a:defRPr/>
              </a:pPr>
              <a:t>13/12/2010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2DEE76C-A7EC-443F-8A76-6AC267D8A00F}"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80697C5-B2D6-4159-846F-C96B3675C4D5}" type="datetime1">
              <a:rPr lang="fr-FR"/>
              <a:pPr>
                <a:defRPr/>
              </a:pPr>
              <a:t>13/12/2010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C2B0104-5DC1-4E45-8248-F30D80C59815}"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638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17FD3E4-1228-4987-B010-E566AE7FED65}" type="datetime1">
              <a:rPr lang="fr-FR"/>
              <a:pPr>
                <a:defRPr/>
              </a:pPr>
              <a:t>13/12/2010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8B8FBE4-A932-4F0A-839C-DF0BC5A022FF}"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61" r:id="rId6"/>
    <p:sldLayoutId id="2147483655" r:id="rId7"/>
    <p:sldLayoutId id="2147483654" r:id="rId8"/>
    <p:sldLayoutId id="2147483653" r:id="rId9"/>
    <p:sldLayoutId id="2147483652" r:id="rId10"/>
    <p:sldLayoutId id="2147483651"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5"/>
          <p:cNvSpPr>
            <a:spLocks noChangeArrowheads="1"/>
          </p:cNvSpPr>
          <p:nvPr/>
        </p:nvSpPr>
        <p:spPr bwMode="auto">
          <a:xfrm>
            <a:off x="1588" y="6553200"/>
            <a:ext cx="9142412" cy="331788"/>
          </a:xfrm>
          <a:prstGeom prst="rect">
            <a:avLst/>
          </a:prstGeom>
          <a:solidFill>
            <a:srgbClr val="0000FF"/>
          </a:solidFill>
          <a:ln w="9525">
            <a:noFill/>
            <a:miter lim="800000"/>
            <a:headEnd/>
            <a:tailEnd/>
          </a:ln>
        </p:spPr>
        <p:txBody>
          <a:bodyPr wrap="none" anchor="ctr"/>
          <a:lstStyle/>
          <a:p>
            <a:pPr algn="ctr"/>
            <a:r>
              <a:rPr lang="fr-FR" sz="1200" b="1">
                <a:solidFill>
                  <a:schemeClr val="bg1"/>
                </a:solidFill>
                <a:latin typeface="Calibri" pitchFamily="34" charset="0"/>
              </a:rPr>
              <a:t>Dié Roger SANOU       Ingénieur Télécoms-Planificateur                         diesanou@yahoo.fr</a:t>
            </a:r>
          </a:p>
        </p:txBody>
      </p:sp>
      <p:sp>
        <p:nvSpPr>
          <p:cNvPr id="1031" name="ZoneTexte 5"/>
          <p:cNvSpPr txBox="1">
            <a:spLocks noChangeArrowheads="1"/>
          </p:cNvSpPr>
          <p:nvPr/>
        </p:nvSpPr>
        <p:spPr bwMode="auto">
          <a:xfrm>
            <a:off x="5643563" y="5429250"/>
            <a:ext cx="3473450" cy="369888"/>
          </a:xfrm>
          <a:prstGeom prst="rect">
            <a:avLst/>
          </a:prstGeom>
          <a:noFill/>
          <a:ln w="9525">
            <a:noFill/>
            <a:miter lim="800000"/>
            <a:headEnd/>
            <a:tailEnd/>
          </a:ln>
        </p:spPr>
        <p:txBody>
          <a:bodyPr wrap="none">
            <a:spAutoFit/>
          </a:bodyPr>
          <a:lstStyle/>
          <a:p>
            <a:r>
              <a:rPr lang="fr-FR" u="sng">
                <a:latin typeface="Calibri" pitchFamily="34" charset="0"/>
              </a:rPr>
              <a:t>Ouagadougou, le 8 décembre 2010</a:t>
            </a:r>
          </a:p>
        </p:txBody>
      </p:sp>
      <p:pic>
        <p:nvPicPr>
          <p:cNvPr id="1032" name="Picture 2"/>
          <p:cNvPicPr>
            <a:picLocks noChangeAspect="1" noChangeArrowheads="1"/>
          </p:cNvPicPr>
          <p:nvPr/>
        </p:nvPicPr>
        <p:blipFill>
          <a:blip r:embed="rId3"/>
          <a:srcRect/>
          <a:stretch>
            <a:fillRect/>
          </a:stretch>
        </p:blipFill>
        <p:spPr bwMode="auto">
          <a:xfrm>
            <a:off x="107950" y="44450"/>
            <a:ext cx="3656013" cy="1081088"/>
          </a:xfrm>
          <a:prstGeom prst="rect">
            <a:avLst/>
          </a:prstGeom>
          <a:noFill/>
          <a:ln w="9525">
            <a:noFill/>
            <a:miter lim="800000"/>
            <a:headEnd/>
            <a:tailEnd/>
          </a:ln>
        </p:spPr>
      </p:pic>
      <p:pic>
        <p:nvPicPr>
          <p:cNvPr id="1033" name="Picture 3"/>
          <p:cNvPicPr>
            <a:picLocks noChangeAspect="1" noChangeArrowheads="1"/>
          </p:cNvPicPr>
          <p:nvPr/>
        </p:nvPicPr>
        <p:blipFill>
          <a:blip r:embed="rId4"/>
          <a:srcRect/>
          <a:stretch>
            <a:fillRect/>
          </a:stretch>
        </p:blipFill>
        <p:spPr bwMode="auto">
          <a:xfrm>
            <a:off x="7164388" y="0"/>
            <a:ext cx="1979612" cy="923925"/>
          </a:xfrm>
          <a:prstGeom prst="rect">
            <a:avLst/>
          </a:prstGeom>
          <a:noFill/>
          <a:ln w="9525">
            <a:noFill/>
            <a:miter lim="800000"/>
            <a:headEnd/>
            <a:tailEnd/>
          </a:ln>
        </p:spPr>
      </p:pic>
      <p:graphicFrame>
        <p:nvGraphicFramePr>
          <p:cNvPr id="1029" name="Object 5"/>
          <p:cNvGraphicFramePr>
            <a:graphicFrameLocks noChangeAspect="1"/>
          </p:cNvGraphicFramePr>
          <p:nvPr/>
        </p:nvGraphicFramePr>
        <p:xfrm>
          <a:off x="5148263" y="188913"/>
          <a:ext cx="1079500" cy="1214437"/>
        </p:xfrm>
        <a:graphic>
          <a:graphicData uri="http://schemas.openxmlformats.org/presentationml/2006/ole">
            <p:oleObj spid="_x0000_s1029" name="Picture" r:id="rId5" imgW="685800" imgH="771480" progId="Word.Picture.8">
              <p:embed/>
            </p:oleObj>
          </a:graphicData>
        </a:graphic>
      </p:graphicFrame>
      <p:sp>
        <p:nvSpPr>
          <p:cNvPr id="8" name="Rectangle à coins arrondis 7"/>
          <p:cNvSpPr/>
          <p:nvPr/>
        </p:nvSpPr>
        <p:spPr>
          <a:xfrm>
            <a:off x="527050" y="2122012"/>
            <a:ext cx="8312150" cy="2860358"/>
          </a:xfrm>
          <a:prstGeom prst="roundRect">
            <a:avLst/>
          </a:prstGeom>
          <a:ln/>
          <a:scene3d>
            <a:camera prst="obliqueBottomRight"/>
            <a:lightRig rig="threePt" dir="t"/>
          </a:scene3d>
        </p:spPr>
        <p:style>
          <a:lnRef idx="1">
            <a:schemeClr val="accent2"/>
          </a:lnRef>
          <a:fillRef idx="2">
            <a:schemeClr val="accent2"/>
          </a:fillRef>
          <a:effectRef idx="1">
            <a:schemeClr val="accent2"/>
          </a:effectRef>
          <a:fontRef idx="minor">
            <a:schemeClr val="dk1"/>
          </a:fontRef>
        </p:style>
        <p:txBody>
          <a:bodyPr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fr-FR" sz="5400" b="1" u="sng" cap="all" dirty="0">
                <a:ln w="9000" cmpd="sng">
                  <a:solidFill>
                    <a:schemeClr val="accent4">
                      <a:shade val="50000"/>
                      <a:satMod val="120000"/>
                    </a:schemeClr>
                  </a:solidFill>
                  <a:prstDash val="solid"/>
                </a:ln>
                <a:solidFill>
                  <a:srgbClr val="009900"/>
                </a:solidFill>
                <a:effectLst>
                  <a:reflection blurRad="12700" stA="28000" endPos="45000" dist="1000" dir="5400000" sy="-100000" algn="bl" rotWithShape="0"/>
                </a:effectLst>
                <a:latin typeface="Arial Black" pitchFamily="34" charset="0"/>
              </a:rPr>
              <a:t>Table ronde 1:</a:t>
            </a:r>
          </a:p>
          <a:p>
            <a:pPr algn="ctr" fontAlgn="auto">
              <a:spcBef>
                <a:spcPts val="0"/>
              </a:spcBef>
              <a:spcAft>
                <a:spcPts val="0"/>
              </a:spcAft>
              <a:defRPr/>
            </a:pPr>
            <a:r>
              <a:rPr lang="fr-FR" sz="3600" b="1" dirty="0"/>
              <a:t>Quelle gestion du trafic pour garantir la qualité et la sécurité des services d’information sur les réseaux fixes ?</a:t>
            </a:r>
            <a:endParaRPr lang="fr-FR" sz="3600" b="1" dirty="0">
              <a:ln w="11430"/>
              <a:solidFill>
                <a:srgbClr val="002060"/>
              </a:solidFill>
              <a:latin typeface="Arial Black" pitchFamily="34" charset="0"/>
            </a:endParaRPr>
          </a:p>
        </p:txBody>
      </p:sp>
      <p:sp>
        <p:nvSpPr>
          <p:cNvPr id="9" name="Espace réservé du numéro de diapositive 8"/>
          <p:cNvSpPr>
            <a:spLocks noGrp="1"/>
          </p:cNvSpPr>
          <p:nvPr>
            <p:ph type="sldNum" sz="quarter" idx="12"/>
          </p:nvPr>
        </p:nvSpPr>
        <p:spPr/>
        <p:txBody>
          <a:bodyPr/>
          <a:lstStyle/>
          <a:p>
            <a:pPr>
              <a:defRPr/>
            </a:pPr>
            <a:fld id="{BDBD18AE-AC9E-403A-84C0-FCBE8E31ABFB}" type="slidenum">
              <a:rPr lang="fr-FR"/>
              <a:pPr>
                <a:defRPr/>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ZoneTexte 10"/>
          <p:cNvSpPr txBox="1">
            <a:spLocks noChangeArrowheads="1"/>
          </p:cNvSpPr>
          <p:nvPr/>
        </p:nvSpPr>
        <p:spPr bwMode="auto">
          <a:xfrm>
            <a:off x="179388" y="827088"/>
            <a:ext cx="6553200" cy="369887"/>
          </a:xfrm>
          <a:prstGeom prst="rect">
            <a:avLst/>
          </a:prstGeom>
          <a:noFill/>
          <a:ln w="9525">
            <a:noFill/>
            <a:miter lim="800000"/>
            <a:headEnd/>
            <a:tailEnd/>
          </a:ln>
        </p:spPr>
        <p:txBody>
          <a:bodyPr>
            <a:spAutoFit/>
          </a:bodyPr>
          <a:lstStyle/>
          <a:p>
            <a:r>
              <a:rPr lang="fr-FR">
                <a:solidFill>
                  <a:srgbClr val="002060"/>
                </a:solidFill>
                <a:latin typeface="Arial Black" pitchFamily="34" charset="0"/>
              </a:rPr>
              <a:t>Quelques avantages de la QoS</a:t>
            </a:r>
          </a:p>
        </p:txBody>
      </p:sp>
      <p:sp>
        <p:nvSpPr>
          <p:cNvPr id="28674" name="ZoneTexte 16"/>
          <p:cNvSpPr txBox="1">
            <a:spLocks noChangeArrowheads="1"/>
          </p:cNvSpPr>
          <p:nvPr/>
        </p:nvSpPr>
        <p:spPr bwMode="auto">
          <a:xfrm>
            <a:off x="1547813" y="260350"/>
            <a:ext cx="6815137" cy="369888"/>
          </a:xfrm>
          <a:prstGeom prst="rect">
            <a:avLst/>
          </a:prstGeom>
          <a:noFill/>
          <a:ln w="9525">
            <a:noFill/>
            <a:miter lim="800000"/>
            <a:headEnd/>
            <a:tailEnd/>
          </a:ln>
        </p:spPr>
        <p:txBody>
          <a:bodyPr wrap="none">
            <a:spAutoFit/>
          </a:bodyPr>
          <a:lstStyle/>
          <a:p>
            <a:r>
              <a:rPr lang="fr-FR">
                <a:latin typeface="Arial Black" pitchFamily="34" charset="0"/>
              </a:rPr>
              <a:t>GESTION DE TRAFIC ET QUALITE DE SERVICE (QoS)</a:t>
            </a:r>
          </a:p>
        </p:txBody>
      </p:sp>
      <p:sp>
        <p:nvSpPr>
          <p:cNvPr id="28675" name="Rectangle 1"/>
          <p:cNvSpPr>
            <a:spLocks noChangeArrowheads="1"/>
          </p:cNvSpPr>
          <p:nvPr/>
        </p:nvSpPr>
        <p:spPr bwMode="auto">
          <a:xfrm>
            <a:off x="250825" y="1412875"/>
            <a:ext cx="8642350" cy="923925"/>
          </a:xfrm>
          <a:prstGeom prst="rect">
            <a:avLst/>
          </a:prstGeom>
          <a:noFill/>
          <a:ln w="9525">
            <a:noFill/>
            <a:miter lim="800000"/>
            <a:headEnd/>
            <a:tailEnd/>
          </a:ln>
        </p:spPr>
        <p:txBody>
          <a:bodyPr anchor="ctr">
            <a:spAutoFit/>
          </a:bodyPr>
          <a:lstStyle/>
          <a:p>
            <a:pPr fontAlgn="ctr">
              <a:lnSpc>
                <a:spcPct val="150000"/>
              </a:lnSpc>
              <a:buFont typeface="Wingdings" pitchFamily="2" charset="2"/>
              <a:buChar char="ü"/>
              <a:tabLst>
                <a:tab pos="457200" algn="l"/>
              </a:tabLst>
            </a:pPr>
            <a:r>
              <a:rPr lang="fr-FR">
                <a:cs typeface="Arial" charset="0"/>
              </a:rPr>
              <a:t> Fourniture d'un débit prévisible aux applications multimédia sensibles au délai et aux effets de gigue (vidéoconférence, VoIP, etc.).</a:t>
            </a:r>
          </a:p>
        </p:txBody>
      </p:sp>
      <p:sp>
        <p:nvSpPr>
          <p:cNvPr id="28676" name="Rectangle 20"/>
          <p:cNvSpPr>
            <a:spLocks noChangeArrowheads="1"/>
          </p:cNvSpPr>
          <p:nvPr/>
        </p:nvSpPr>
        <p:spPr bwMode="auto">
          <a:xfrm>
            <a:off x="468313" y="2781300"/>
            <a:ext cx="7991475" cy="922338"/>
          </a:xfrm>
          <a:prstGeom prst="rect">
            <a:avLst/>
          </a:prstGeom>
          <a:noFill/>
          <a:ln w="9525">
            <a:noFill/>
            <a:miter lim="800000"/>
            <a:headEnd/>
            <a:tailEnd/>
          </a:ln>
        </p:spPr>
        <p:txBody>
          <a:bodyPr>
            <a:spAutoFit/>
          </a:bodyPr>
          <a:lstStyle/>
          <a:p>
            <a:pPr eaLnBrk="0" fontAlgn="ctr" hangingPunct="0">
              <a:lnSpc>
                <a:spcPct val="150000"/>
              </a:lnSpc>
              <a:buFont typeface="Wingdings" pitchFamily="2" charset="2"/>
              <a:buChar char="ü"/>
              <a:tabLst>
                <a:tab pos="457200" algn="l"/>
              </a:tabLst>
            </a:pPr>
            <a:r>
              <a:rPr lang="fr-FR">
                <a:cs typeface="Arial" charset="0"/>
              </a:rPr>
              <a:t>Amélioration des performances de types de trafic spécifiques à mesure que le volume de trafic augmente</a:t>
            </a:r>
          </a:p>
        </p:txBody>
      </p:sp>
      <p:sp>
        <p:nvSpPr>
          <p:cNvPr id="28677" name="Rectangle 21"/>
          <p:cNvSpPr>
            <a:spLocks noChangeArrowheads="1"/>
          </p:cNvSpPr>
          <p:nvPr/>
        </p:nvSpPr>
        <p:spPr bwMode="auto">
          <a:xfrm>
            <a:off x="323850" y="4073525"/>
            <a:ext cx="9072563" cy="508000"/>
          </a:xfrm>
          <a:prstGeom prst="rect">
            <a:avLst/>
          </a:prstGeom>
          <a:noFill/>
          <a:ln w="9525">
            <a:noFill/>
            <a:miter lim="800000"/>
            <a:headEnd/>
            <a:tailEnd/>
          </a:ln>
        </p:spPr>
        <p:txBody>
          <a:bodyPr>
            <a:spAutoFit/>
          </a:bodyPr>
          <a:lstStyle/>
          <a:p>
            <a:pPr eaLnBrk="0" fontAlgn="ctr" hangingPunct="0">
              <a:lnSpc>
                <a:spcPct val="150000"/>
              </a:lnSpc>
              <a:buFont typeface="Wingdings" pitchFamily="2" charset="2"/>
              <a:buChar char="ü"/>
              <a:tabLst>
                <a:tab pos="457200" algn="l"/>
              </a:tabLst>
            </a:pPr>
            <a:r>
              <a:rPr lang="fr-FR">
                <a:cs typeface="Arial" charset="0"/>
              </a:rPr>
              <a:t> Réduction de la nécessité d'accroître constamment la bande passante du réseau</a:t>
            </a:r>
          </a:p>
        </p:txBody>
      </p:sp>
      <p:sp>
        <p:nvSpPr>
          <p:cNvPr id="28678" name="Rectangle 22"/>
          <p:cNvSpPr>
            <a:spLocks noChangeArrowheads="1"/>
          </p:cNvSpPr>
          <p:nvPr/>
        </p:nvSpPr>
        <p:spPr bwMode="auto">
          <a:xfrm>
            <a:off x="611188" y="5300663"/>
            <a:ext cx="4333875" cy="508000"/>
          </a:xfrm>
          <a:prstGeom prst="rect">
            <a:avLst/>
          </a:prstGeom>
          <a:noFill/>
          <a:ln w="9525">
            <a:noFill/>
            <a:miter lim="800000"/>
            <a:headEnd/>
            <a:tailEnd/>
          </a:ln>
        </p:spPr>
        <p:txBody>
          <a:bodyPr wrap="none">
            <a:spAutoFit/>
          </a:bodyPr>
          <a:lstStyle/>
          <a:p>
            <a:pPr eaLnBrk="0" hangingPunct="0">
              <a:lnSpc>
                <a:spcPct val="150000"/>
              </a:lnSpc>
              <a:buFont typeface="Wingdings" pitchFamily="2" charset="2"/>
              <a:buChar char="ü"/>
              <a:tabLst>
                <a:tab pos="457200" algn="l"/>
              </a:tabLst>
            </a:pPr>
            <a:r>
              <a:rPr lang="fr-FR">
                <a:cs typeface="Arial" charset="0"/>
              </a:rPr>
              <a:t>Gestion de l'encombrement du réseau </a:t>
            </a:r>
          </a:p>
        </p:txBody>
      </p:sp>
      <p:sp>
        <p:nvSpPr>
          <p:cNvPr id="25" name="Espace réservé du numéro de diapositive 24"/>
          <p:cNvSpPr>
            <a:spLocks noGrp="1"/>
          </p:cNvSpPr>
          <p:nvPr>
            <p:ph type="sldNum" sz="quarter" idx="12"/>
          </p:nvPr>
        </p:nvSpPr>
        <p:spPr/>
        <p:txBody>
          <a:bodyPr/>
          <a:lstStyle/>
          <a:p>
            <a:pPr>
              <a:defRPr/>
            </a:pPr>
            <a:fld id="{C34D6AB5-52CF-4F24-963C-D1D65D0836AB}" type="slidenum">
              <a:rPr lang="fr-FR"/>
              <a:pPr>
                <a:defRPr/>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850" y="908050"/>
            <a:ext cx="8464550" cy="5632450"/>
          </a:xfrm>
          <a:prstGeom prst="rect">
            <a:avLst/>
          </a:prstGeom>
          <a:noFill/>
        </p:spPr>
        <p:txBody>
          <a:bodyPr>
            <a:spAutoFit/>
          </a:bodyPr>
          <a:lstStyle/>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CONTEXTE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QUALITE DE SERVICE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GESTION DE TRAFIC ET CONGESTION</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err="1">
                <a:solidFill>
                  <a:schemeClr val="bg1">
                    <a:lumMod val="65000"/>
                  </a:schemeClr>
                </a:solidFill>
                <a:effectLst>
                  <a:outerShdw blurRad="38100" dist="38100" dir="2700000" algn="tl">
                    <a:srgbClr val="000000">
                      <a:alpha val="43137"/>
                    </a:srgbClr>
                  </a:outerShdw>
                </a:effectLst>
                <a:latin typeface="Arial Black" pitchFamily="34" charset="0"/>
              </a:rPr>
              <a:t>QoS</a:t>
            </a: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 et BANDE PASSANTE INTERNATIONALE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REGLEMENTATION</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CONCLUSION</a:t>
            </a:r>
          </a:p>
        </p:txBody>
      </p:sp>
      <p:sp>
        <p:nvSpPr>
          <p:cNvPr id="3" name="ZoneTexte 2"/>
          <p:cNvSpPr txBox="1"/>
          <p:nvPr/>
        </p:nvSpPr>
        <p:spPr>
          <a:xfrm flipH="1">
            <a:off x="2714612" y="142852"/>
            <a:ext cx="4857784" cy="769441"/>
          </a:xfrm>
          <a:prstGeom prst="rect">
            <a:avLst/>
          </a:prstGeom>
          <a:noFill/>
          <a:ln>
            <a:noFill/>
          </a:ln>
        </p:spPr>
        <p:style>
          <a:lnRef idx="2">
            <a:schemeClr val="accent1"/>
          </a:lnRef>
          <a:fillRef idx="100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4400" b="1" u="dbl" spc="1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SOMMAIRE</a:t>
            </a:r>
            <a:endParaRPr lang="fr-FR" sz="4400" b="1" u="dbl" spc="10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323850" y="1484313"/>
            <a:ext cx="8424863" cy="873125"/>
          </a:xfrm>
          <a:prstGeom prst="rect">
            <a:avLst/>
          </a:prstGeom>
          <a:noFill/>
          <a:ln w="9525">
            <a:noFill/>
            <a:miter lim="800000"/>
            <a:headEnd/>
            <a:tailEnd/>
          </a:ln>
        </p:spPr>
        <p:txBody>
          <a:bodyPr>
            <a:spAutoFit/>
          </a:bodyPr>
          <a:lstStyle/>
          <a:p>
            <a:pPr>
              <a:lnSpc>
                <a:spcPct val="150000"/>
              </a:lnSpc>
            </a:pPr>
            <a:r>
              <a:rPr lang="fr-FR">
                <a:cs typeface="Arial" charset="0"/>
              </a:rPr>
              <a:t>C’et le ralentissement des performances du réseau (augmentation sensible du délai, de la latence…etc.) dû à une sur-utilisation qui le mène vers la saturation.</a:t>
            </a:r>
          </a:p>
        </p:txBody>
      </p:sp>
      <p:sp>
        <p:nvSpPr>
          <p:cNvPr id="30722" name="ZoneTexte 4"/>
          <p:cNvSpPr txBox="1">
            <a:spLocks noChangeArrowheads="1"/>
          </p:cNvSpPr>
          <p:nvPr/>
        </p:nvSpPr>
        <p:spPr bwMode="auto">
          <a:xfrm>
            <a:off x="468313" y="981075"/>
            <a:ext cx="1608137" cy="368300"/>
          </a:xfrm>
          <a:prstGeom prst="rect">
            <a:avLst/>
          </a:prstGeom>
          <a:noFill/>
          <a:ln w="9525">
            <a:noFill/>
            <a:miter lim="800000"/>
            <a:headEnd/>
            <a:tailEnd/>
          </a:ln>
        </p:spPr>
        <p:txBody>
          <a:bodyPr wrap="none">
            <a:spAutoFit/>
          </a:bodyPr>
          <a:lstStyle/>
          <a:p>
            <a:r>
              <a:rPr lang="fr-FR">
                <a:solidFill>
                  <a:srgbClr val="002060"/>
                </a:solidFill>
                <a:latin typeface="Arial Black" pitchFamily="34" charset="0"/>
              </a:rPr>
              <a:t>Congestion</a:t>
            </a:r>
          </a:p>
        </p:txBody>
      </p:sp>
      <p:sp>
        <p:nvSpPr>
          <p:cNvPr id="30723" name="ZoneTexte 8"/>
          <p:cNvSpPr txBox="1">
            <a:spLocks noChangeArrowheads="1"/>
          </p:cNvSpPr>
          <p:nvPr/>
        </p:nvSpPr>
        <p:spPr bwMode="auto">
          <a:xfrm>
            <a:off x="1547813" y="260350"/>
            <a:ext cx="5108575" cy="369888"/>
          </a:xfrm>
          <a:prstGeom prst="rect">
            <a:avLst/>
          </a:prstGeom>
          <a:noFill/>
          <a:ln w="9525">
            <a:noFill/>
            <a:miter lim="800000"/>
            <a:headEnd/>
            <a:tailEnd/>
          </a:ln>
        </p:spPr>
        <p:txBody>
          <a:bodyPr wrap="none">
            <a:spAutoFit/>
          </a:bodyPr>
          <a:lstStyle/>
          <a:p>
            <a:r>
              <a:rPr lang="fr-FR">
                <a:latin typeface="Arial Black" pitchFamily="34" charset="0"/>
              </a:rPr>
              <a:t>GESTION DE TRAFIC ET CONGESTION</a:t>
            </a:r>
          </a:p>
        </p:txBody>
      </p:sp>
      <p:sp>
        <p:nvSpPr>
          <p:cNvPr id="30724" name="Rectangle 9"/>
          <p:cNvSpPr>
            <a:spLocks noChangeArrowheads="1"/>
          </p:cNvSpPr>
          <p:nvPr/>
        </p:nvSpPr>
        <p:spPr bwMode="auto">
          <a:xfrm>
            <a:off x="395288" y="2781300"/>
            <a:ext cx="8748712" cy="1338263"/>
          </a:xfrm>
          <a:prstGeom prst="rect">
            <a:avLst/>
          </a:prstGeom>
          <a:noFill/>
          <a:ln w="9525">
            <a:noFill/>
            <a:miter lim="800000"/>
            <a:headEnd/>
            <a:tailEnd/>
          </a:ln>
        </p:spPr>
        <p:txBody>
          <a:bodyPr>
            <a:spAutoFit/>
          </a:bodyPr>
          <a:lstStyle/>
          <a:p>
            <a:pPr>
              <a:lnSpc>
                <a:spcPct val="150000"/>
              </a:lnSpc>
            </a:pPr>
            <a:r>
              <a:rPr lang="fr-FR">
                <a:cs typeface="Arial" charset="0"/>
              </a:rPr>
              <a:t>Des mécanismes de gestion de trafic peuvent être mis en œuvre afin de contrôler  l’accès au réseau de certains utilisateurs/applications grands consommateurs de bande passante (P2P, FTP, etc).</a:t>
            </a:r>
          </a:p>
        </p:txBody>
      </p:sp>
      <p:sp>
        <p:nvSpPr>
          <p:cNvPr id="11" name="Espace réservé du numéro de diapositive 10"/>
          <p:cNvSpPr>
            <a:spLocks noGrp="1"/>
          </p:cNvSpPr>
          <p:nvPr>
            <p:ph type="sldNum" sz="quarter" idx="12"/>
          </p:nvPr>
        </p:nvSpPr>
        <p:spPr/>
        <p:txBody>
          <a:bodyPr/>
          <a:lstStyle/>
          <a:p>
            <a:pPr>
              <a:defRPr/>
            </a:pPr>
            <a:fld id="{C3B67674-E649-4DF5-982B-29569EA6485F}" type="slidenum">
              <a:rPr lang="fr-FR" sz="2000"/>
              <a:pPr>
                <a:defRPr/>
              </a:pPr>
              <a:t>12</a:t>
            </a:fld>
            <a:endParaRPr lang="fr-F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850" y="908050"/>
            <a:ext cx="8464550" cy="5632450"/>
          </a:xfrm>
          <a:prstGeom prst="rect">
            <a:avLst/>
          </a:prstGeom>
          <a:noFill/>
        </p:spPr>
        <p:txBody>
          <a:bodyPr>
            <a:spAutoFit/>
          </a:bodyPr>
          <a:lstStyle/>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CONTEXTE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QUALITE DE SERVICE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CONGESTION</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err="1">
                <a:solidFill>
                  <a:srgbClr val="002060"/>
                </a:solidFill>
                <a:effectLst>
                  <a:outerShdw blurRad="38100" dist="38100" dir="2700000" algn="tl">
                    <a:srgbClr val="000000">
                      <a:alpha val="43137"/>
                    </a:srgbClr>
                  </a:outerShdw>
                </a:effectLst>
                <a:latin typeface="Arial Black" pitchFamily="34" charset="0"/>
              </a:rPr>
              <a:t>QoS</a:t>
            </a:r>
            <a:r>
              <a:rPr lang="fr-FR" sz="2400" dirty="0">
                <a:solidFill>
                  <a:srgbClr val="002060"/>
                </a:solidFill>
                <a:effectLst>
                  <a:outerShdw blurRad="38100" dist="38100" dir="2700000" algn="tl">
                    <a:srgbClr val="000000">
                      <a:alpha val="43137"/>
                    </a:srgbClr>
                  </a:outerShdw>
                </a:effectLst>
                <a:latin typeface="Arial Black" pitchFamily="34" charset="0"/>
              </a:rPr>
              <a:t> et BANDE PASSANTE INTERNATIONALE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REGLEMENTATION</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CONCLUSION</a:t>
            </a:r>
          </a:p>
        </p:txBody>
      </p:sp>
      <p:sp>
        <p:nvSpPr>
          <p:cNvPr id="3" name="ZoneTexte 2"/>
          <p:cNvSpPr txBox="1"/>
          <p:nvPr/>
        </p:nvSpPr>
        <p:spPr>
          <a:xfrm flipH="1">
            <a:off x="2714612" y="142852"/>
            <a:ext cx="4857784" cy="769441"/>
          </a:xfrm>
          <a:prstGeom prst="rect">
            <a:avLst/>
          </a:prstGeom>
          <a:noFill/>
          <a:ln>
            <a:noFill/>
          </a:ln>
        </p:spPr>
        <p:style>
          <a:lnRef idx="2">
            <a:schemeClr val="accent1"/>
          </a:lnRef>
          <a:fillRef idx="100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4400" b="1" u="dbl" spc="1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SOMMAIRE</a:t>
            </a:r>
            <a:endParaRPr lang="fr-FR" sz="4400" b="1" u="dbl" spc="10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9613" y="260350"/>
            <a:ext cx="6769100" cy="646113"/>
          </a:xfrm>
          <a:prstGeom prst="rect">
            <a:avLst/>
          </a:prstGeom>
        </p:spPr>
        <p:txBody>
          <a:bodyPr>
            <a:spAutoFit/>
          </a:bodyPr>
          <a:lstStyle/>
          <a:p>
            <a:pPr fontAlgn="auto">
              <a:spcBef>
                <a:spcPts val="0"/>
              </a:spcBef>
              <a:spcAft>
                <a:spcPts val="0"/>
              </a:spcAft>
              <a:defRPr/>
            </a:pPr>
            <a:r>
              <a:rPr lang="fr-FR" dirty="0" err="1">
                <a:solidFill>
                  <a:srgbClr val="002060"/>
                </a:solidFill>
                <a:effectLst>
                  <a:outerShdw blurRad="38100" dist="38100" dir="2700000" algn="tl">
                    <a:srgbClr val="000000">
                      <a:alpha val="43137"/>
                    </a:srgbClr>
                  </a:outerShdw>
                </a:effectLst>
                <a:latin typeface="Arial Black" pitchFamily="34" charset="0"/>
              </a:rPr>
              <a:t>QoS</a:t>
            </a:r>
            <a:r>
              <a:rPr lang="fr-FR" dirty="0">
                <a:solidFill>
                  <a:srgbClr val="002060"/>
                </a:solidFill>
                <a:effectLst>
                  <a:outerShdw blurRad="38100" dist="38100" dir="2700000" algn="tl">
                    <a:srgbClr val="000000">
                      <a:alpha val="43137"/>
                    </a:srgbClr>
                  </a:outerShdw>
                </a:effectLst>
                <a:latin typeface="Arial Black" pitchFamily="34" charset="0"/>
              </a:rPr>
              <a:t> ET BANDE PASSANTE INTERNATIONALE</a:t>
            </a:r>
          </a:p>
          <a:p>
            <a:pPr fontAlgn="auto">
              <a:spcBef>
                <a:spcPts val="0"/>
              </a:spcBef>
              <a:spcAft>
                <a:spcPts val="0"/>
              </a:spcAft>
              <a:defRPr/>
            </a:pPr>
            <a:r>
              <a:rPr lang="fr-FR" dirty="0">
                <a:solidFill>
                  <a:srgbClr val="002060"/>
                </a:solidFill>
                <a:effectLst>
                  <a:outerShdw blurRad="38100" dist="38100" dir="2700000" algn="tl">
                    <a:srgbClr val="000000">
                      <a:alpha val="43137"/>
                    </a:srgbClr>
                  </a:outerShdw>
                </a:effectLst>
                <a:latin typeface="Arial Black" pitchFamily="34" charset="0"/>
              </a:rPr>
              <a:t>(CAS OPERATEURS DE L’AFRIQUE DE L’OUEST)</a:t>
            </a:r>
          </a:p>
        </p:txBody>
      </p:sp>
      <p:pic>
        <p:nvPicPr>
          <p:cNvPr id="32770" name="Picture 2"/>
          <p:cNvPicPr>
            <a:picLocks noChangeAspect="1" noChangeArrowheads="1"/>
          </p:cNvPicPr>
          <p:nvPr/>
        </p:nvPicPr>
        <p:blipFill>
          <a:blip r:embed="rId2"/>
          <a:srcRect/>
          <a:stretch>
            <a:fillRect/>
          </a:stretch>
        </p:blipFill>
        <p:spPr bwMode="auto">
          <a:xfrm>
            <a:off x="3708400" y="1412875"/>
            <a:ext cx="5292725" cy="3529013"/>
          </a:xfrm>
          <a:prstGeom prst="rect">
            <a:avLst/>
          </a:prstGeom>
          <a:noFill/>
          <a:ln w="9525">
            <a:noFill/>
            <a:miter lim="800000"/>
            <a:headEnd/>
            <a:tailEnd/>
          </a:ln>
        </p:spPr>
      </p:pic>
      <p:sp>
        <p:nvSpPr>
          <p:cNvPr id="32771" name="ZoneTexte 5"/>
          <p:cNvSpPr txBox="1">
            <a:spLocks noChangeArrowheads="1"/>
          </p:cNvSpPr>
          <p:nvPr/>
        </p:nvSpPr>
        <p:spPr bwMode="auto">
          <a:xfrm>
            <a:off x="323850" y="1628775"/>
            <a:ext cx="3240088" cy="1384300"/>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sz="1400" noProof="1">
                <a:cs typeface="Arial" charset="0"/>
              </a:rPr>
              <a:t>Cinq points d’aterrissement du câble sous marin SAT3 : Dakar (Senegal), Abidjan (Côte d’Ivoire), Accra (Ghana), Cotonou (Benin), Lagos (Nigeria)</a:t>
            </a:r>
            <a:endParaRPr lang="fr-FR" sz="1400">
              <a:cs typeface="Arial" charset="0"/>
            </a:endParaRPr>
          </a:p>
        </p:txBody>
      </p:sp>
      <p:sp>
        <p:nvSpPr>
          <p:cNvPr id="32772" name="ZoneTexte 6"/>
          <p:cNvSpPr txBox="1">
            <a:spLocks noChangeArrowheads="1"/>
          </p:cNvSpPr>
          <p:nvPr/>
        </p:nvSpPr>
        <p:spPr bwMode="auto">
          <a:xfrm>
            <a:off x="323850" y="3141663"/>
            <a:ext cx="3240088" cy="1384300"/>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sz="1400" noProof="1">
                <a:cs typeface="Arial" charset="0"/>
              </a:rPr>
              <a:t> Les opérateurs des pays de l’inter land (Mali, Burkina Faso, Niger) accèdent à ces points d’atterrissement par des liaisons en fibre optique.</a:t>
            </a:r>
            <a:endParaRPr lang="fr-FR" sz="1400">
              <a:cs typeface="Arial" charset="0"/>
            </a:endParaRPr>
          </a:p>
        </p:txBody>
      </p:sp>
      <p:sp>
        <p:nvSpPr>
          <p:cNvPr id="32773" name="ZoneTexte 7"/>
          <p:cNvSpPr txBox="1">
            <a:spLocks noChangeArrowheads="1"/>
          </p:cNvSpPr>
          <p:nvPr/>
        </p:nvSpPr>
        <p:spPr bwMode="auto">
          <a:xfrm>
            <a:off x="323850" y="4724400"/>
            <a:ext cx="3240088" cy="415925"/>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sz="1400" noProof="1">
                <a:cs typeface="Arial" charset="0"/>
              </a:rPr>
              <a:t> Backup des réseaux par satellites </a:t>
            </a:r>
            <a:endParaRPr lang="fr-FR" sz="1400">
              <a:cs typeface="Arial" charset="0"/>
            </a:endParaRPr>
          </a:p>
        </p:txBody>
      </p:sp>
      <p:sp>
        <p:nvSpPr>
          <p:cNvPr id="32774" name="ZoneTexte 8"/>
          <p:cNvSpPr txBox="1">
            <a:spLocks noChangeArrowheads="1"/>
          </p:cNvSpPr>
          <p:nvPr/>
        </p:nvSpPr>
        <p:spPr bwMode="auto">
          <a:xfrm>
            <a:off x="468313" y="1125538"/>
            <a:ext cx="2690812" cy="368300"/>
          </a:xfrm>
          <a:prstGeom prst="rect">
            <a:avLst/>
          </a:prstGeom>
          <a:noFill/>
          <a:ln w="9525">
            <a:noFill/>
            <a:miter lim="800000"/>
            <a:headEnd/>
            <a:tailEnd/>
          </a:ln>
        </p:spPr>
        <p:txBody>
          <a:bodyPr wrap="none">
            <a:spAutoFit/>
          </a:bodyPr>
          <a:lstStyle/>
          <a:p>
            <a:r>
              <a:rPr lang="fr-FR">
                <a:solidFill>
                  <a:srgbClr val="002060"/>
                </a:solidFill>
                <a:latin typeface="Arial Black" pitchFamily="34" charset="0"/>
              </a:rPr>
              <a:t>Réseau large bande</a:t>
            </a:r>
          </a:p>
        </p:txBody>
      </p:sp>
      <p:sp>
        <p:nvSpPr>
          <p:cNvPr id="32775" name="Rectangle 9"/>
          <p:cNvSpPr>
            <a:spLocks noChangeArrowheads="1"/>
          </p:cNvSpPr>
          <p:nvPr/>
        </p:nvSpPr>
        <p:spPr bwMode="auto">
          <a:xfrm>
            <a:off x="323850" y="5300663"/>
            <a:ext cx="8351838" cy="646112"/>
          </a:xfrm>
          <a:prstGeom prst="rect">
            <a:avLst/>
          </a:prstGeom>
          <a:noFill/>
          <a:ln w="9525">
            <a:noFill/>
            <a:miter lim="800000"/>
            <a:headEnd/>
            <a:tailEnd/>
          </a:ln>
        </p:spPr>
        <p:txBody>
          <a:bodyPr>
            <a:spAutoFit/>
          </a:bodyPr>
          <a:lstStyle/>
          <a:p>
            <a:r>
              <a:rPr lang="fr-FR">
                <a:latin typeface="Calibri" pitchFamily="34" charset="0"/>
              </a:rPr>
              <a:t>A défaut d’être rare, la bande passante est une denrée chère pour les pays de l’inter land ! (DDP en plus à payer)</a:t>
            </a:r>
          </a:p>
        </p:txBody>
      </p:sp>
      <p:sp>
        <p:nvSpPr>
          <p:cNvPr id="32776" name="ZoneTexte 10"/>
          <p:cNvSpPr txBox="1">
            <a:spLocks noChangeArrowheads="1"/>
          </p:cNvSpPr>
          <p:nvPr/>
        </p:nvSpPr>
        <p:spPr bwMode="auto">
          <a:xfrm>
            <a:off x="5148263" y="4859338"/>
            <a:ext cx="1208087" cy="277812"/>
          </a:xfrm>
          <a:prstGeom prst="rect">
            <a:avLst/>
          </a:prstGeom>
          <a:noFill/>
          <a:ln w="9525">
            <a:noFill/>
            <a:miter lim="800000"/>
            <a:headEnd/>
            <a:tailEnd/>
          </a:ln>
        </p:spPr>
        <p:txBody>
          <a:bodyPr wrap="none">
            <a:spAutoFit/>
          </a:bodyPr>
          <a:lstStyle/>
          <a:p>
            <a:r>
              <a:rPr lang="fr-FR" sz="1200">
                <a:latin typeface="Calibri" pitchFamily="34" charset="0"/>
              </a:rPr>
              <a:t>Source UIT 2008</a:t>
            </a:r>
          </a:p>
        </p:txBody>
      </p:sp>
      <p:sp>
        <p:nvSpPr>
          <p:cNvPr id="32777" name="ZoneTexte 12"/>
          <p:cNvSpPr txBox="1">
            <a:spLocks noChangeArrowheads="1"/>
          </p:cNvSpPr>
          <p:nvPr/>
        </p:nvSpPr>
        <p:spPr bwMode="auto">
          <a:xfrm>
            <a:off x="323850" y="6092825"/>
            <a:ext cx="8640763" cy="646113"/>
          </a:xfrm>
          <a:prstGeom prst="rect">
            <a:avLst/>
          </a:prstGeom>
          <a:noFill/>
          <a:ln w="9525">
            <a:noFill/>
            <a:miter lim="800000"/>
            <a:headEnd/>
            <a:tailEnd/>
          </a:ln>
        </p:spPr>
        <p:txBody>
          <a:bodyPr>
            <a:spAutoFit/>
          </a:bodyPr>
          <a:lstStyle/>
          <a:p>
            <a:r>
              <a:rPr lang="fr-FR">
                <a:latin typeface="Calibri" pitchFamily="34" charset="0"/>
              </a:rPr>
              <a:t>Plusieurs difficultés d’accès à la bande passante internationale ce qui a une conséquence sur la QoS de l’accès à Internet</a:t>
            </a:r>
          </a:p>
        </p:txBody>
      </p:sp>
      <p:sp>
        <p:nvSpPr>
          <p:cNvPr id="15" name="Espace réservé du numéro de diapositive 14"/>
          <p:cNvSpPr>
            <a:spLocks noGrp="1"/>
          </p:cNvSpPr>
          <p:nvPr>
            <p:ph type="sldNum" sz="quarter" idx="12"/>
          </p:nvPr>
        </p:nvSpPr>
        <p:spPr/>
        <p:txBody>
          <a:bodyPr/>
          <a:lstStyle/>
          <a:p>
            <a:pPr>
              <a:defRPr/>
            </a:pPr>
            <a:fld id="{045C3B6B-A221-47D7-BDF0-DE660ADD00E6}" type="slidenum">
              <a:rPr lang="fr-FR"/>
              <a:pPr>
                <a:defRP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850" y="908050"/>
            <a:ext cx="8464550" cy="5632450"/>
          </a:xfrm>
          <a:prstGeom prst="rect">
            <a:avLst/>
          </a:prstGeom>
          <a:noFill/>
        </p:spPr>
        <p:txBody>
          <a:bodyPr>
            <a:spAutoFit/>
          </a:bodyPr>
          <a:lstStyle/>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CONTEXTE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QUALITE DE SERVICE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CONGESTION</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err="1">
                <a:solidFill>
                  <a:schemeClr val="bg1">
                    <a:lumMod val="65000"/>
                  </a:schemeClr>
                </a:solidFill>
                <a:effectLst>
                  <a:outerShdw blurRad="38100" dist="38100" dir="2700000" algn="tl">
                    <a:srgbClr val="000000">
                      <a:alpha val="43137"/>
                    </a:srgbClr>
                  </a:outerShdw>
                </a:effectLst>
                <a:latin typeface="Arial Black" pitchFamily="34" charset="0"/>
              </a:rPr>
              <a:t>QoS</a:t>
            </a: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 et BANDE PASSANTE INTERNATIONALE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REGLEMENTATION</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CONCLUSION</a:t>
            </a:r>
            <a:endParaRPr lang="fr-FR" sz="2400" dirty="0">
              <a:solidFill>
                <a:srgbClr val="002060"/>
              </a:solidFill>
              <a:effectLst>
                <a:outerShdw blurRad="38100" dist="38100" dir="2700000" algn="tl">
                  <a:srgbClr val="000000">
                    <a:alpha val="43137"/>
                  </a:srgbClr>
                </a:outerShdw>
              </a:effectLst>
              <a:latin typeface="Arial Black" pitchFamily="34" charset="0"/>
            </a:endParaRPr>
          </a:p>
        </p:txBody>
      </p:sp>
      <p:sp>
        <p:nvSpPr>
          <p:cNvPr id="3" name="ZoneTexte 2"/>
          <p:cNvSpPr txBox="1"/>
          <p:nvPr/>
        </p:nvSpPr>
        <p:spPr>
          <a:xfrm flipH="1">
            <a:off x="2714612" y="142852"/>
            <a:ext cx="4857784" cy="769441"/>
          </a:xfrm>
          <a:prstGeom prst="rect">
            <a:avLst/>
          </a:prstGeom>
          <a:noFill/>
          <a:ln>
            <a:noFill/>
          </a:ln>
        </p:spPr>
        <p:style>
          <a:lnRef idx="2">
            <a:schemeClr val="accent1"/>
          </a:lnRef>
          <a:fillRef idx="100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4400" b="1" u="dbl" spc="1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SOMMAIRE</a:t>
            </a:r>
            <a:endParaRPr lang="fr-FR" sz="4400" b="1" u="dbl" spc="10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9613" y="260350"/>
            <a:ext cx="3097212" cy="369888"/>
          </a:xfrm>
          <a:prstGeom prst="rect">
            <a:avLst/>
          </a:prstGeom>
        </p:spPr>
        <p:txBody>
          <a:bodyPr>
            <a:spAutoFit/>
          </a:bodyPr>
          <a:lstStyle/>
          <a:p>
            <a:pPr fontAlgn="auto">
              <a:spcBef>
                <a:spcPts val="0"/>
              </a:spcBef>
              <a:spcAft>
                <a:spcPts val="0"/>
              </a:spcAft>
              <a:defRPr/>
            </a:pPr>
            <a:r>
              <a:rPr lang="fr-FR" dirty="0">
                <a:solidFill>
                  <a:srgbClr val="002060"/>
                </a:solidFill>
                <a:effectLst>
                  <a:outerShdw blurRad="38100" dist="38100" dir="2700000" algn="tl">
                    <a:srgbClr val="000000">
                      <a:alpha val="43137"/>
                    </a:srgbClr>
                  </a:outerShdw>
                </a:effectLst>
                <a:latin typeface="Arial Black" pitchFamily="34" charset="0"/>
              </a:rPr>
              <a:t>REGLEMENTATION</a:t>
            </a:r>
          </a:p>
        </p:txBody>
      </p:sp>
      <p:sp>
        <p:nvSpPr>
          <p:cNvPr id="34818" name="Rectangle 8"/>
          <p:cNvSpPr>
            <a:spLocks noChangeArrowheads="1"/>
          </p:cNvSpPr>
          <p:nvPr/>
        </p:nvSpPr>
        <p:spPr bwMode="auto">
          <a:xfrm>
            <a:off x="395288" y="836613"/>
            <a:ext cx="6985000" cy="369887"/>
          </a:xfrm>
          <a:prstGeom prst="rect">
            <a:avLst/>
          </a:prstGeom>
          <a:noFill/>
          <a:ln w="9525">
            <a:noFill/>
            <a:miter lim="800000"/>
            <a:headEnd/>
            <a:tailEnd/>
          </a:ln>
        </p:spPr>
        <p:txBody>
          <a:bodyPr anchor="ctr">
            <a:spAutoFit/>
          </a:bodyPr>
          <a:lstStyle/>
          <a:p>
            <a:r>
              <a:rPr lang="fr-FR">
                <a:solidFill>
                  <a:srgbClr val="002060"/>
                </a:solidFill>
                <a:latin typeface="Arial Black" pitchFamily="34" charset="0"/>
              </a:rPr>
              <a:t>Quelques actions pouvant être mis en œuvre</a:t>
            </a:r>
          </a:p>
        </p:txBody>
      </p:sp>
      <p:sp>
        <p:nvSpPr>
          <p:cNvPr id="34819" name="ZoneTexte 9"/>
          <p:cNvSpPr txBox="1">
            <a:spLocks noChangeArrowheads="1"/>
          </p:cNvSpPr>
          <p:nvPr/>
        </p:nvSpPr>
        <p:spPr bwMode="auto">
          <a:xfrm>
            <a:off x="395288" y="1628775"/>
            <a:ext cx="8532812" cy="1338263"/>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a:cs typeface="Arial" charset="0"/>
              </a:rPr>
              <a:t>Veiller à ce que les opérateurs proposent (notamment aux ISP) des offres d’accès transparentes à Internet avec la spécification des mécanismes de gestion de trafic mis en œuvre dans leur réseau.</a:t>
            </a:r>
          </a:p>
        </p:txBody>
      </p:sp>
      <p:sp>
        <p:nvSpPr>
          <p:cNvPr id="34820" name="Rectangle 10"/>
          <p:cNvSpPr>
            <a:spLocks noChangeArrowheads="1"/>
          </p:cNvSpPr>
          <p:nvPr/>
        </p:nvSpPr>
        <p:spPr bwMode="auto">
          <a:xfrm>
            <a:off x="539750" y="3141663"/>
            <a:ext cx="8353425" cy="922337"/>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a:solidFill>
                  <a:srgbClr val="000000"/>
                </a:solidFill>
                <a:cs typeface="Arial" charset="0"/>
              </a:rPr>
              <a:t>Qualifier les paramètres principaux de la qualité de service de l’accès à l’internet et élaborer des indicateurs adaptés</a:t>
            </a:r>
            <a:endParaRPr lang="fr-FR">
              <a:cs typeface="Arial" charset="0"/>
            </a:endParaRPr>
          </a:p>
        </p:txBody>
      </p:sp>
      <p:sp>
        <p:nvSpPr>
          <p:cNvPr id="34821" name="Rectangle 11"/>
          <p:cNvSpPr>
            <a:spLocks noChangeArrowheads="1"/>
          </p:cNvSpPr>
          <p:nvPr/>
        </p:nvSpPr>
        <p:spPr bwMode="auto">
          <a:xfrm>
            <a:off x="684213" y="4365625"/>
            <a:ext cx="8135937" cy="871538"/>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a:solidFill>
                  <a:srgbClr val="000000"/>
                </a:solidFill>
                <a:cs typeface="Arial" charset="0"/>
              </a:rPr>
              <a:t> Faire publier périodiquement par les FAI les indicateurs de qualité de service de détail pour l’accès à l’internet</a:t>
            </a:r>
          </a:p>
        </p:txBody>
      </p:sp>
      <p:sp>
        <p:nvSpPr>
          <p:cNvPr id="14" name="Espace réservé du numéro de diapositive 13"/>
          <p:cNvSpPr>
            <a:spLocks noGrp="1"/>
          </p:cNvSpPr>
          <p:nvPr>
            <p:ph type="sldNum" sz="quarter" idx="12"/>
          </p:nvPr>
        </p:nvSpPr>
        <p:spPr/>
        <p:txBody>
          <a:bodyPr/>
          <a:lstStyle/>
          <a:p>
            <a:pPr>
              <a:defRPr/>
            </a:pPr>
            <a:fld id="{6AF6AC90-25CF-42F6-B660-912BFE3F0715}" type="slidenum">
              <a:rPr lang="fr-FR"/>
              <a:pPr>
                <a:defRPr/>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850" y="908050"/>
            <a:ext cx="8464550" cy="5264150"/>
          </a:xfrm>
          <a:prstGeom prst="rect">
            <a:avLst/>
          </a:prstGeom>
          <a:noFill/>
        </p:spPr>
        <p:txBody>
          <a:bodyPr>
            <a:spAutoFit/>
          </a:bodyPr>
          <a:lstStyle/>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CONTEXTE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QUALITE DE SERVICE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CONGESTION</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err="1">
                <a:solidFill>
                  <a:schemeClr val="bg1">
                    <a:lumMod val="65000"/>
                  </a:schemeClr>
                </a:solidFill>
                <a:effectLst>
                  <a:outerShdw blurRad="38100" dist="38100" dir="2700000" algn="tl">
                    <a:srgbClr val="000000">
                      <a:alpha val="43137"/>
                    </a:srgbClr>
                  </a:outerShdw>
                </a:effectLst>
                <a:latin typeface="Arial Black" pitchFamily="34" charset="0"/>
              </a:rPr>
              <a:t>QoS</a:t>
            </a: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 et BANDE PASSANTE INTERNATIONALE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REGLEMENTATION</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CONCLUSION</a:t>
            </a:r>
          </a:p>
        </p:txBody>
      </p:sp>
      <p:sp>
        <p:nvSpPr>
          <p:cNvPr id="3" name="ZoneTexte 2"/>
          <p:cNvSpPr txBox="1"/>
          <p:nvPr/>
        </p:nvSpPr>
        <p:spPr>
          <a:xfrm flipH="1">
            <a:off x="2714612" y="142852"/>
            <a:ext cx="4857784" cy="769441"/>
          </a:xfrm>
          <a:prstGeom prst="rect">
            <a:avLst/>
          </a:prstGeom>
          <a:noFill/>
          <a:ln>
            <a:noFill/>
          </a:ln>
        </p:spPr>
        <p:style>
          <a:lnRef idx="2">
            <a:schemeClr val="accent1"/>
          </a:lnRef>
          <a:fillRef idx="100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4400" b="1" u="dbl" spc="1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SOMMAIRE</a:t>
            </a:r>
            <a:endParaRPr lang="fr-FR" sz="4400" b="1" u="dbl" spc="10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95288" y="981075"/>
            <a:ext cx="8353425" cy="922338"/>
          </a:xfrm>
          <a:prstGeom prst="rect">
            <a:avLst/>
          </a:prstGeom>
          <a:noFill/>
          <a:ln w="9525">
            <a:noFill/>
            <a:miter lim="800000"/>
            <a:headEnd/>
            <a:tailEnd/>
          </a:ln>
        </p:spPr>
        <p:txBody>
          <a:bodyPr>
            <a:spAutoFit/>
          </a:bodyPr>
          <a:lstStyle/>
          <a:p>
            <a:pPr>
              <a:lnSpc>
                <a:spcPct val="150000"/>
              </a:lnSpc>
            </a:pPr>
            <a:r>
              <a:rPr lang="fr-FR">
                <a:cs typeface="Arial" charset="0"/>
              </a:rPr>
              <a:t>Le contenu riche en médias, exigé par les technologies d’accès sur large bande, aggrave le problème d’encombrement des réseaux.</a:t>
            </a:r>
          </a:p>
        </p:txBody>
      </p:sp>
      <p:sp>
        <p:nvSpPr>
          <p:cNvPr id="3" name="ZoneTexte 2"/>
          <p:cNvSpPr txBox="1"/>
          <p:nvPr/>
        </p:nvSpPr>
        <p:spPr>
          <a:xfrm>
            <a:off x="3492500" y="333375"/>
            <a:ext cx="1576388" cy="368300"/>
          </a:xfrm>
          <a:prstGeom prst="rect">
            <a:avLst/>
          </a:prstGeom>
          <a:noFill/>
        </p:spPr>
        <p:txBody>
          <a:bodyPr wrap="none">
            <a:spAutoFit/>
          </a:bodyPr>
          <a:lstStyle/>
          <a:p>
            <a:pPr fontAlgn="auto">
              <a:spcBef>
                <a:spcPts val="0"/>
              </a:spcBef>
              <a:spcAft>
                <a:spcPts val="0"/>
              </a:spcAft>
              <a:defRPr/>
            </a:pPr>
            <a:r>
              <a:rPr lang="fr-FR" dirty="0">
                <a:solidFill>
                  <a:srgbClr val="002060"/>
                </a:solidFill>
                <a:effectLst>
                  <a:outerShdw blurRad="38100" dist="38100" dir="2700000" algn="tl">
                    <a:srgbClr val="000000">
                      <a:alpha val="43137"/>
                    </a:srgbClr>
                  </a:outerShdw>
                </a:effectLst>
                <a:latin typeface="Arial Black" pitchFamily="34" charset="0"/>
              </a:rPr>
              <a:t>Conclusion</a:t>
            </a:r>
            <a:endParaRPr lang="fr-FR" dirty="0">
              <a:solidFill>
                <a:srgbClr val="002060"/>
              </a:solidFill>
              <a:effectLst>
                <a:outerShdw blurRad="38100" dist="38100" dir="2700000" algn="tl">
                  <a:srgbClr val="000000">
                    <a:alpha val="43137"/>
                  </a:srgbClr>
                </a:outerShdw>
              </a:effectLst>
              <a:latin typeface="Arial Black" pitchFamily="34" charset="0"/>
            </a:endParaRPr>
          </a:p>
        </p:txBody>
      </p:sp>
      <p:sp>
        <p:nvSpPr>
          <p:cNvPr id="36867" name="ZoneTexte 4"/>
          <p:cNvSpPr txBox="1">
            <a:spLocks noChangeArrowheads="1"/>
          </p:cNvSpPr>
          <p:nvPr/>
        </p:nvSpPr>
        <p:spPr bwMode="auto">
          <a:xfrm>
            <a:off x="395288" y="2205038"/>
            <a:ext cx="8424862" cy="1287462"/>
          </a:xfrm>
          <a:prstGeom prst="rect">
            <a:avLst/>
          </a:prstGeom>
          <a:noFill/>
          <a:ln w="9525">
            <a:noFill/>
            <a:miter lim="800000"/>
            <a:headEnd/>
            <a:tailEnd/>
          </a:ln>
        </p:spPr>
        <p:txBody>
          <a:bodyPr>
            <a:spAutoFit/>
          </a:bodyPr>
          <a:lstStyle/>
          <a:p>
            <a:pPr>
              <a:lnSpc>
                <a:spcPct val="150000"/>
              </a:lnSpc>
            </a:pPr>
            <a:r>
              <a:rPr lang="fr-FR">
                <a:cs typeface="Arial" charset="0"/>
              </a:rPr>
              <a:t>Compte tenu de leurs  diversités , la gestion du trafic est nécessaire pour garantir  les  caractéristiques de qualité de services des différents flux de trafics engendrés ainsi qu’un usage plus efficient de la largeur de bande des réseaux.</a:t>
            </a:r>
          </a:p>
        </p:txBody>
      </p:sp>
      <p:sp>
        <p:nvSpPr>
          <p:cNvPr id="36868" name="ZoneTexte 6"/>
          <p:cNvSpPr txBox="1">
            <a:spLocks noChangeArrowheads="1"/>
          </p:cNvSpPr>
          <p:nvPr/>
        </p:nvSpPr>
        <p:spPr bwMode="auto">
          <a:xfrm>
            <a:off x="468313" y="5157788"/>
            <a:ext cx="8675687" cy="922337"/>
          </a:xfrm>
          <a:prstGeom prst="rect">
            <a:avLst/>
          </a:prstGeom>
          <a:noFill/>
          <a:ln w="9525">
            <a:noFill/>
            <a:miter lim="800000"/>
            <a:headEnd/>
            <a:tailEnd/>
          </a:ln>
        </p:spPr>
        <p:txBody>
          <a:bodyPr>
            <a:spAutoFit/>
          </a:bodyPr>
          <a:lstStyle/>
          <a:p>
            <a:pPr>
              <a:lnSpc>
                <a:spcPct val="150000"/>
              </a:lnSpc>
            </a:pPr>
            <a:r>
              <a:rPr lang="fr-FR">
                <a:cs typeface="Arial" charset="0"/>
              </a:rPr>
              <a:t>Actions possibles des régulateurs : définir et mettre en place des mécanismes de contrôle de qualité des services offerts</a:t>
            </a:r>
          </a:p>
        </p:txBody>
      </p:sp>
      <p:sp>
        <p:nvSpPr>
          <p:cNvPr id="36869" name="ZoneTexte 8"/>
          <p:cNvSpPr txBox="1">
            <a:spLocks noChangeArrowheads="1"/>
          </p:cNvSpPr>
          <p:nvPr/>
        </p:nvSpPr>
        <p:spPr bwMode="auto">
          <a:xfrm>
            <a:off x="503238" y="3933825"/>
            <a:ext cx="8640762" cy="871538"/>
          </a:xfrm>
          <a:prstGeom prst="rect">
            <a:avLst/>
          </a:prstGeom>
          <a:noFill/>
          <a:ln w="9525">
            <a:noFill/>
            <a:miter lim="800000"/>
            <a:headEnd/>
            <a:tailEnd/>
          </a:ln>
        </p:spPr>
        <p:txBody>
          <a:bodyPr>
            <a:spAutoFit/>
          </a:bodyPr>
          <a:lstStyle/>
          <a:p>
            <a:pPr>
              <a:lnSpc>
                <a:spcPct val="150000"/>
              </a:lnSpc>
            </a:pPr>
            <a:r>
              <a:rPr lang="fr-FR">
                <a:cs typeface="Arial" charset="0"/>
              </a:rPr>
              <a:t>Des difficultés d’accès à la bande passante internationale ont une conséquence sur la QoS d’accès à Internet.</a:t>
            </a:r>
          </a:p>
        </p:txBody>
      </p:sp>
      <p:sp>
        <p:nvSpPr>
          <p:cNvPr id="10" name="Espace réservé du numéro de diapositive 9"/>
          <p:cNvSpPr>
            <a:spLocks noGrp="1"/>
          </p:cNvSpPr>
          <p:nvPr>
            <p:ph type="sldNum" sz="quarter" idx="12"/>
          </p:nvPr>
        </p:nvSpPr>
        <p:spPr/>
        <p:txBody>
          <a:bodyPr/>
          <a:lstStyle/>
          <a:p>
            <a:pPr>
              <a:defRPr/>
            </a:pPr>
            <a:fld id="{F3A04265-42F9-43FA-A48C-A898304EEF29}" type="slidenum">
              <a:rPr lang="fr-FR"/>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9406" y="2636913"/>
            <a:ext cx="8225201" cy="646331"/>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fr-FR"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Merci pour votre aimable attention</a:t>
            </a:r>
            <a:endParaRPr lang="fr-FR"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ndParaRPr>
          </a:p>
        </p:txBody>
      </p:sp>
      <p:sp>
        <p:nvSpPr>
          <p:cNvPr id="8" name="Espace réservé du numéro de diapositive 7"/>
          <p:cNvSpPr>
            <a:spLocks noGrp="1"/>
          </p:cNvSpPr>
          <p:nvPr>
            <p:ph type="sldNum" sz="quarter" idx="12"/>
          </p:nvPr>
        </p:nvSpPr>
        <p:spPr/>
        <p:txBody>
          <a:bodyPr/>
          <a:lstStyle/>
          <a:p>
            <a:pPr>
              <a:defRPr/>
            </a:pPr>
            <a:fld id="{DC3FD256-C567-4032-846F-153A13A1DDB7}" type="slidenum">
              <a:rPr lang="fr-FR"/>
              <a:pPr>
                <a:defRPr/>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850" y="1052513"/>
            <a:ext cx="8464550" cy="5632450"/>
          </a:xfrm>
          <a:prstGeom prst="rect">
            <a:avLst/>
          </a:prstGeom>
          <a:noFill/>
        </p:spPr>
        <p:txBody>
          <a:bodyPr>
            <a:spAutoFit/>
          </a:bodyPr>
          <a:lstStyle/>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CONTEXTE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GESTION DE TRAFIC ET QUALITE DE SERVICE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GESTION DE TRAFIC ET CONGESTION</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err="1">
                <a:solidFill>
                  <a:srgbClr val="002060"/>
                </a:solidFill>
                <a:effectLst>
                  <a:outerShdw blurRad="38100" dist="38100" dir="2700000" algn="tl">
                    <a:srgbClr val="000000">
                      <a:alpha val="43137"/>
                    </a:srgbClr>
                  </a:outerShdw>
                </a:effectLst>
                <a:latin typeface="Arial Black" pitchFamily="34" charset="0"/>
              </a:rPr>
              <a:t>QoS</a:t>
            </a:r>
            <a:r>
              <a:rPr lang="fr-FR" sz="2400" dirty="0">
                <a:solidFill>
                  <a:srgbClr val="002060"/>
                </a:solidFill>
                <a:effectLst>
                  <a:outerShdw blurRad="38100" dist="38100" dir="2700000" algn="tl">
                    <a:srgbClr val="000000">
                      <a:alpha val="43137"/>
                    </a:srgbClr>
                  </a:outerShdw>
                </a:effectLst>
                <a:latin typeface="Arial Black" pitchFamily="34" charset="0"/>
              </a:rPr>
              <a:t> et BANDE PASSANTE INTERNATIONALE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REGLEMENTATION</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CONCLUSION</a:t>
            </a:r>
          </a:p>
        </p:txBody>
      </p:sp>
      <p:sp>
        <p:nvSpPr>
          <p:cNvPr id="3" name="ZoneTexte 2"/>
          <p:cNvSpPr txBox="1"/>
          <p:nvPr/>
        </p:nvSpPr>
        <p:spPr>
          <a:xfrm flipH="1">
            <a:off x="2714612" y="142852"/>
            <a:ext cx="4857784" cy="769441"/>
          </a:xfrm>
          <a:prstGeom prst="rect">
            <a:avLst/>
          </a:prstGeom>
          <a:noFill/>
          <a:ln>
            <a:noFill/>
          </a:ln>
        </p:spPr>
        <p:style>
          <a:lnRef idx="2">
            <a:schemeClr val="accent1"/>
          </a:lnRef>
          <a:fillRef idx="100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4400" b="1" u="dbl" spc="1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SOMMAIRE</a:t>
            </a:r>
            <a:endParaRPr lang="fr-FR" sz="4400" b="1" u="dbl" spc="10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850" y="981075"/>
            <a:ext cx="8464550" cy="5632450"/>
          </a:xfrm>
          <a:prstGeom prst="rect">
            <a:avLst/>
          </a:prstGeom>
          <a:noFill/>
        </p:spPr>
        <p:txBody>
          <a:bodyPr>
            <a:spAutoFit/>
          </a:bodyPr>
          <a:lstStyle/>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CONTEXTE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QUALITE DE SERVICE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CONGESTION</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err="1">
                <a:solidFill>
                  <a:schemeClr val="bg1">
                    <a:lumMod val="65000"/>
                  </a:schemeClr>
                </a:solidFill>
                <a:effectLst>
                  <a:outerShdw blurRad="38100" dist="38100" dir="2700000" algn="tl">
                    <a:srgbClr val="000000">
                      <a:alpha val="43137"/>
                    </a:srgbClr>
                  </a:outerShdw>
                </a:effectLst>
                <a:latin typeface="Arial Black" pitchFamily="34" charset="0"/>
              </a:rPr>
              <a:t>QoS</a:t>
            </a: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 et BANDE PASSANTE INTERNATIONALE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REGLEMENTATION</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CONCLUSION</a:t>
            </a:r>
          </a:p>
        </p:txBody>
      </p:sp>
      <p:sp>
        <p:nvSpPr>
          <p:cNvPr id="3" name="ZoneTexte 2"/>
          <p:cNvSpPr txBox="1"/>
          <p:nvPr/>
        </p:nvSpPr>
        <p:spPr>
          <a:xfrm flipH="1">
            <a:off x="2714612" y="142852"/>
            <a:ext cx="4857784" cy="769441"/>
          </a:xfrm>
          <a:prstGeom prst="rect">
            <a:avLst/>
          </a:prstGeom>
          <a:noFill/>
          <a:ln>
            <a:noFill/>
          </a:ln>
        </p:spPr>
        <p:style>
          <a:lnRef idx="2">
            <a:schemeClr val="accent1"/>
          </a:lnRef>
          <a:fillRef idx="100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4400" b="1" u="dbl" spc="1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SOMMAIRE</a:t>
            </a:r>
            <a:endParaRPr lang="fr-FR" sz="4400" b="1" u="dbl" spc="10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3575" y="260350"/>
            <a:ext cx="1595438" cy="369888"/>
          </a:xfrm>
          <a:prstGeom prst="rect">
            <a:avLst/>
          </a:prstGeom>
        </p:spPr>
        <p:txBody>
          <a:bodyPr wrap="none">
            <a:spAutoFit/>
          </a:bodyPr>
          <a:lstStyle/>
          <a:p>
            <a:pPr fontAlgn="auto">
              <a:spcBef>
                <a:spcPts val="0"/>
              </a:spcBef>
              <a:spcAft>
                <a:spcPts val="0"/>
              </a:spcAft>
              <a:defRPr/>
            </a:pPr>
            <a:r>
              <a:rPr lang="fr-FR" dirty="0">
                <a:solidFill>
                  <a:srgbClr val="002060"/>
                </a:solidFill>
                <a:effectLst>
                  <a:outerShdw blurRad="38100" dist="38100" dir="2700000" algn="tl">
                    <a:srgbClr val="000000">
                      <a:alpha val="43137"/>
                    </a:srgbClr>
                  </a:outerShdw>
                </a:effectLst>
                <a:latin typeface="Arial Black" pitchFamily="34" charset="0"/>
              </a:rPr>
              <a:t>CONTEXTE</a:t>
            </a:r>
            <a:endParaRPr lang="fr-FR" dirty="0">
              <a:latin typeface="+mn-lt"/>
            </a:endParaRPr>
          </a:p>
        </p:txBody>
      </p:sp>
      <p:sp>
        <p:nvSpPr>
          <p:cNvPr id="19458" name="ZoneTexte 2"/>
          <p:cNvSpPr txBox="1">
            <a:spLocks noChangeArrowheads="1"/>
          </p:cNvSpPr>
          <p:nvPr/>
        </p:nvSpPr>
        <p:spPr bwMode="auto">
          <a:xfrm>
            <a:off x="179388" y="827088"/>
            <a:ext cx="5040312" cy="369887"/>
          </a:xfrm>
          <a:prstGeom prst="rect">
            <a:avLst/>
          </a:prstGeom>
          <a:noFill/>
          <a:ln w="9525">
            <a:noFill/>
            <a:miter lim="800000"/>
            <a:headEnd/>
            <a:tailEnd/>
          </a:ln>
        </p:spPr>
        <p:txBody>
          <a:bodyPr>
            <a:spAutoFit/>
          </a:bodyPr>
          <a:lstStyle/>
          <a:p>
            <a:r>
              <a:rPr lang="fr-FR">
                <a:solidFill>
                  <a:srgbClr val="002060"/>
                </a:solidFill>
                <a:latin typeface="Arial Black" pitchFamily="34" charset="0"/>
              </a:rPr>
              <a:t>Evolution de l’accès fixe (1/2)</a:t>
            </a:r>
          </a:p>
        </p:txBody>
      </p:sp>
      <p:graphicFrame>
        <p:nvGraphicFramePr>
          <p:cNvPr id="16" name="Diagramme 15"/>
          <p:cNvGraphicFramePr/>
          <p:nvPr/>
        </p:nvGraphicFramePr>
        <p:xfrm>
          <a:off x="2699792" y="1700808"/>
          <a:ext cx="3312368" cy="129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Flèche droite 13"/>
          <p:cNvSpPr/>
          <p:nvPr/>
        </p:nvSpPr>
        <p:spPr>
          <a:xfrm>
            <a:off x="251520" y="1628800"/>
            <a:ext cx="2448272" cy="1296144"/>
          </a:xfrm>
          <a:prstGeom prst="rightArrow">
            <a:avLst/>
          </a:prstGeom>
          <a:solidFill>
            <a:srgbClr val="7030A0"/>
          </a:solidFill>
          <a:ln>
            <a:noFill/>
          </a:ln>
          <a:effectLst>
            <a:innerShdw blurRad="114300">
              <a:prstClr val="black"/>
            </a:innerShdw>
            <a:softEdge rad="63500"/>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b="1" dirty="0"/>
              <a:t>Multiplication des technologies d’accès</a:t>
            </a:r>
            <a:endParaRPr lang="fr-FR" b="1" dirty="0"/>
          </a:p>
        </p:txBody>
      </p:sp>
      <p:sp>
        <p:nvSpPr>
          <p:cNvPr id="15" name="Flèche droite 14"/>
          <p:cNvSpPr/>
          <p:nvPr/>
        </p:nvSpPr>
        <p:spPr>
          <a:xfrm>
            <a:off x="107504" y="4365104"/>
            <a:ext cx="2448272" cy="1296144"/>
          </a:xfrm>
          <a:prstGeom prst="rightArrow">
            <a:avLst/>
          </a:prstGeom>
          <a:solidFill>
            <a:srgbClr val="00206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fr-FR" b="1" dirty="0"/>
              <a:t>Diversité de services et d’applications</a:t>
            </a:r>
            <a:endParaRPr lang="fr-FR" b="1" dirty="0"/>
          </a:p>
        </p:txBody>
      </p:sp>
      <p:graphicFrame>
        <p:nvGraphicFramePr>
          <p:cNvPr id="19" name="Diagramme 18"/>
          <p:cNvGraphicFramePr/>
          <p:nvPr/>
        </p:nvGraphicFramePr>
        <p:xfrm>
          <a:off x="2411760" y="3717032"/>
          <a:ext cx="4104456" cy="25202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0" name="Flèche droite 19"/>
          <p:cNvSpPr/>
          <p:nvPr/>
        </p:nvSpPr>
        <p:spPr>
          <a:xfrm>
            <a:off x="5796136" y="1844824"/>
            <a:ext cx="432048" cy="1440160"/>
          </a:xfrm>
          <a:prstGeom prst="rightArrow">
            <a:avLst/>
          </a:prstGeom>
          <a:solidFill>
            <a:srgbClr val="7030A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fr-FR"/>
          </a:p>
        </p:txBody>
      </p:sp>
      <p:sp>
        <p:nvSpPr>
          <p:cNvPr id="21" name="Ellipse 20"/>
          <p:cNvSpPr/>
          <p:nvPr/>
        </p:nvSpPr>
        <p:spPr>
          <a:xfrm>
            <a:off x="6264696" y="1916832"/>
            <a:ext cx="2051720" cy="1296144"/>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dirty="0"/>
              <a:t>Convergence fixe/mobile</a:t>
            </a:r>
            <a:endParaRPr lang="fr-FR" dirty="0"/>
          </a:p>
        </p:txBody>
      </p:sp>
      <p:sp>
        <p:nvSpPr>
          <p:cNvPr id="22" name="Flèche droite 21"/>
          <p:cNvSpPr/>
          <p:nvPr/>
        </p:nvSpPr>
        <p:spPr>
          <a:xfrm>
            <a:off x="6588224" y="3933056"/>
            <a:ext cx="432048" cy="2664296"/>
          </a:xfrm>
          <a:prstGeom prst="rightArrow">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fr-FR"/>
          </a:p>
        </p:txBody>
      </p:sp>
      <p:sp>
        <p:nvSpPr>
          <p:cNvPr id="23" name="Ellipse 22"/>
          <p:cNvSpPr/>
          <p:nvPr/>
        </p:nvSpPr>
        <p:spPr>
          <a:xfrm>
            <a:off x="7020272" y="4581128"/>
            <a:ext cx="2051720" cy="1296144"/>
          </a:xfrm>
          <a:prstGeom prst="ellipse">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dirty="0"/>
              <a:t>Plusieurs flux différents de trafic basé s sur IP </a:t>
            </a:r>
            <a:endParaRPr lang="fr-FR" dirty="0"/>
          </a:p>
        </p:txBody>
      </p:sp>
      <p:sp>
        <p:nvSpPr>
          <p:cNvPr id="12" name="Espace réservé du numéro de diapositive 11"/>
          <p:cNvSpPr>
            <a:spLocks noGrp="1"/>
          </p:cNvSpPr>
          <p:nvPr>
            <p:ph type="sldNum" sz="quarter" idx="12"/>
          </p:nvPr>
        </p:nvSpPr>
        <p:spPr/>
        <p:txBody>
          <a:bodyPr/>
          <a:lstStyle/>
          <a:p>
            <a:pPr>
              <a:defRPr/>
            </a:pPr>
            <a:fld id="{846D4C69-092B-420E-8635-527B9DD9D792}" type="slidenum">
              <a:rPr lang="fr-FR"/>
              <a:pPr>
                <a:defRPr/>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3575" y="260350"/>
            <a:ext cx="1595438" cy="369888"/>
          </a:xfrm>
          <a:prstGeom prst="rect">
            <a:avLst/>
          </a:prstGeom>
        </p:spPr>
        <p:txBody>
          <a:bodyPr wrap="none">
            <a:spAutoFit/>
          </a:bodyPr>
          <a:lstStyle/>
          <a:p>
            <a:pPr fontAlgn="auto">
              <a:spcBef>
                <a:spcPts val="0"/>
              </a:spcBef>
              <a:spcAft>
                <a:spcPts val="0"/>
              </a:spcAft>
              <a:defRPr/>
            </a:pPr>
            <a:r>
              <a:rPr lang="fr-FR" dirty="0">
                <a:solidFill>
                  <a:srgbClr val="002060"/>
                </a:solidFill>
                <a:effectLst>
                  <a:outerShdw blurRad="38100" dist="38100" dir="2700000" algn="tl">
                    <a:srgbClr val="000000">
                      <a:alpha val="43137"/>
                    </a:srgbClr>
                  </a:outerShdw>
                </a:effectLst>
                <a:latin typeface="Arial Black" pitchFamily="34" charset="0"/>
              </a:rPr>
              <a:t>CONTEXTE</a:t>
            </a:r>
            <a:endParaRPr lang="fr-FR" dirty="0">
              <a:latin typeface="+mn-lt"/>
            </a:endParaRPr>
          </a:p>
        </p:txBody>
      </p:sp>
      <p:sp>
        <p:nvSpPr>
          <p:cNvPr id="21506" name="ZoneTexte 2"/>
          <p:cNvSpPr txBox="1">
            <a:spLocks noChangeArrowheads="1"/>
          </p:cNvSpPr>
          <p:nvPr/>
        </p:nvSpPr>
        <p:spPr bwMode="auto">
          <a:xfrm>
            <a:off x="179388" y="827088"/>
            <a:ext cx="5256212" cy="369887"/>
          </a:xfrm>
          <a:prstGeom prst="rect">
            <a:avLst/>
          </a:prstGeom>
          <a:noFill/>
          <a:ln w="9525">
            <a:noFill/>
            <a:miter lim="800000"/>
            <a:headEnd/>
            <a:tailEnd/>
          </a:ln>
        </p:spPr>
        <p:txBody>
          <a:bodyPr>
            <a:spAutoFit/>
          </a:bodyPr>
          <a:lstStyle/>
          <a:p>
            <a:r>
              <a:rPr lang="fr-FR">
                <a:solidFill>
                  <a:srgbClr val="002060"/>
                </a:solidFill>
                <a:latin typeface="Arial Black" pitchFamily="34" charset="0"/>
              </a:rPr>
              <a:t>Evolution de l’accès fixe (2/2)</a:t>
            </a:r>
          </a:p>
        </p:txBody>
      </p:sp>
      <p:sp>
        <p:nvSpPr>
          <p:cNvPr id="14" name="Flèche droite 13"/>
          <p:cNvSpPr/>
          <p:nvPr/>
        </p:nvSpPr>
        <p:spPr>
          <a:xfrm>
            <a:off x="395536" y="1412776"/>
            <a:ext cx="2016224" cy="1296144"/>
          </a:xfrm>
          <a:prstGeom prst="rightArrow">
            <a:avLst/>
          </a:prstGeom>
          <a:solidFill>
            <a:srgbClr val="00B050"/>
          </a:solidFill>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fr-FR" b="1" dirty="0"/>
              <a:t>Evolution vers le haut débit</a:t>
            </a:r>
            <a:endParaRPr lang="fr-FR" b="1" dirty="0"/>
          </a:p>
        </p:txBody>
      </p:sp>
      <p:sp>
        <p:nvSpPr>
          <p:cNvPr id="15" name="Flèche droite 14"/>
          <p:cNvSpPr/>
          <p:nvPr/>
        </p:nvSpPr>
        <p:spPr>
          <a:xfrm>
            <a:off x="539552" y="2790104"/>
            <a:ext cx="2088232" cy="1283910"/>
          </a:xfrm>
          <a:prstGeom prst="rightArrow">
            <a:avLst/>
          </a:prstGeom>
          <a:solidFill>
            <a:schemeClr val="accent3">
              <a:lumMod val="50000"/>
            </a:schemeClr>
          </a:solidFill>
          <a:ln/>
        </p:spPr>
        <p:style>
          <a:lnRef idx="0">
            <a:schemeClr val="accent4"/>
          </a:lnRef>
          <a:fillRef idx="3">
            <a:schemeClr val="accent4"/>
          </a:fillRef>
          <a:effectRef idx="3">
            <a:schemeClr val="accent4"/>
          </a:effectRef>
          <a:fontRef idx="minor">
            <a:schemeClr val="lt1"/>
          </a:fontRef>
        </p:style>
        <p:txBody>
          <a:bodyPr anchor="ctr">
            <a:spAutoFit/>
          </a:bodyPr>
          <a:lstStyle/>
          <a:p>
            <a:pPr fontAlgn="auto">
              <a:spcBef>
                <a:spcPts val="0"/>
              </a:spcBef>
              <a:spcAft>
                <a:spcPts val="0"/>
              </a:spcAft>
              <a:defRPr/>
            </a:pPr>
            <a:r>
              <a:rPr lang="fr-FR" b="1" dirty="0"/>
              <a:t>Business model (facturation)</a:t>
            </a:r>
            <a:endParaRPr lang="fr-FR" b="1" dirty="0"/>
          </a:p>
        </p:txBody>
      </p:sp>
      <p:sp>
        <p:nvSpPr>
          <p:cNvPr id="21" name="Rectangle 20"/>
          <p:cNvSpPr/>
          <p:nvPr/>
        </p:nvSpPr>
        <p:spPr>
          <a:xfrm>
            <a:off x="2411760" y="1556792"/>
            <a:ext cx="1368152" cy="1008112"/>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b="1" dirty="0"/>
              <a:t>de 64 Kbit/s</a:t>
            </a:r>
          </a:p>
          <a:p>
            <a:pPr algn="ctr" fontAlgn="auto">
              <a:spcBef>
                <a:spcPts val="0"/>
              </a:spcBef>
              <a:spcAft>
                <a:spcPts val="0"/>
              </a:spcAft>
              <a:defRPr/>
            </a:pPr>
            <a:r>
              <a:rPr lang="fr-FR" sz="2000" b="1" dirty="0"/>
              <a:t> </a:t>
            </a:r>
            <a:r>
              <a:rPr lang="fr-FR" sz="1600" b="1" dirty="0"/>
              <a:t>(RTC)</a:t>
            </a:r>
            <a:endParaRPr lang="fr-FR" sz="2000" b="1" dirty="0"/>
          </a:p>
        </p:txBody>
      </p:sp>
      <p:sp>
        <p:nvSpPr>
          <p:cNvPr id="10" name="Organigramme : Processus 9"/>
          <p:cNvSpPr/>
          <p:nvPr/>
        </p:nvSpPr>
        <p:spPr>
          <a:xfrm>
            <a:off x="2627784" y="2852936"/>
            <a:ext cx="1440160" cy="1080120"/>
          </a:xfrm>
          <a:prstGeom prst="flowChartProcess">
            <a:avLst/>
          </a:prstGeom>
          <a:solidFill>
            <a:schemeClr val="accent3">
              <a:lumMod val="50000"/>
            </a:schemeClr>
          </a:solidFill>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fr-FR" b="1" dirty="0"/>
              <a:t>Abonnement</a:t>
            </a:r>
          </a:p>
          <a:p>
            <a:pPr algn="ctr" fontAlgn="auto">
              <a:spcBef>
                <a:spcPts val="0"/>
              </a:spcBef>
              <a:spcAft>
                <a:spcPts val="0"/>
              </a:spcAft>
              <a:defRPr/>
            </a:pPr>
            <a:r>
              <a:rPr lang="fr-FR" b="1" dirty="0"/>
              <a:t>et à l’usage</a:t>
            </a:r>
            <a:endParaRPr lang="fr-FR" b="1" dirty="0"/>
          </a:p>
        </p:txBody>
      </p:sp>
      <p:sp>
        <p:nvSpPr>
          <p:cNvPr id="11" name="Organigramme : Processus 10"/>
          <p:cNvSpPr/>
          <p:nvPr/>
        </p:nvSpPr>
        <p:spPr>
          <a:xfrm>
            <a:off x="4499992" y="2924944"/>
            <a:ext cx="1080120" cy="936104"/>
          </a:xfrm>
          <a:prstGeom prst="flowChartProcess">
            <a:avLst/>
          </a:prstGeom>
          <a:solidFill>
            <a:schemeClr val="accent3">
              <a:lumMod val="50000"/>
            </a:schemeClr>
          </a:solidFill>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fr-FR" b="1" dirty="0"/>
              <a:t>Forfait</a:t>
            </a:r>
          </a:p>
          <a:p>
            <a:pPr algn="ctr" fontAlgn="auto">
              <a:spcBef>
                <a:spcPts val="0"/>
              </a:spcBef>
              <a:spcAft>
                <a:spcPts val="0"/>
              </a:spcAft>
              <a:defRPr/>
            </a:pPr>
            <a:r>
              <a:rPr lang="fr-FR" b="1" dirty="0"/>
              <a:t>Illimité</a:t>
            </a:r>
            <a:endParaRPr lang="fr-FR" b="1" dirty="0"/>
          </a:p>
        </p:txBody>
      </p:sp>
      <p:sp>
        <p:nvSpPr>
          <p:cNvPr id="12" name="Flèche droite 11"/>
          <p:cNvSpPr/>
          <p:nvPr/>
        </p:nvSpPr>
        <p:spPr>
          <a:xfrm>
            <a:off x="1475656" y="4005064"/>
            <a:ext cx="1656184" cy="1296144"/>
          </a:xfrm>
          <a:prstGeom prst="rightArrow">
            <a:avLst/>
          </a:prstGeom>
          <a:solidFill>
            <a:schemeClr val="accent6">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fr-FR" b="1" dirty="0"/>
              <a:t>Usage de l’accès</a:t>
            </a:r>
            <a:endParaRPr lang="fr-FR" b="1" dirty="0"/>
          </a:p>
        </p:txBody>
      </p:sp>
      <p:sp>
        <p:nvSpPr>
          <p:cNvPr id="13" name="Organigramme : Processus 12"/>
          <p:cNvSpPr/>
          <p:nvPr/>
        </p:nvSpPr>
        <p:spPr>
          <a:xfrm>
            <a:off x="3131840" y="4149080"/>
            <a:ext cx="936104" cy="864096"/>
          </a:xfrm>
          <a:prstGeom prst="flowChartProcess">
            <a:avLst/>
          </a:prstGeom>
          <a:solidFill>
            <a:schemeClr val="accent6">
              <a:lumMod val="75000"/>
            </a:schemeClr>
          </a:solidFill>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fr-FR" b="1" dirty="0"/>
              <a:t>Dédié</a:t>
            </a:r>
            <a:endParaRPr lang="fr-FR" b="1" dirty="0"/>
          </a:p>
        </p:txBody>
      </p:sp>
      <p:sp>
        <p:nvSpPr>
          <p:cNvPr id="17" name="Organigramme : Processus 16"/>
          <p:cNvSpPr/>
          <p:nvPr/>
        </p:nvSpPr>
        <p:spPr>
          <a:xfrm>
            <a:off x="4499992" y="4293096"/>
            <a:ext cx="1080120" cy="648072"/>
          </a:xfrm>
          <a:prstGeom prst="flowChartProcess">
            <a:avLst/>
          </a:prstGeom>
          <a:solidFill>
            <a:schemeClr val="accent6">
              <a:lumMod val="75000"/>
            </a:schemeClr>
          </a:solidFill>
          <a:ln/>
        </p:spPr>
        <p:style>
          <a:lnRef idx="0">
            <a:schemeClr val="accent4"/>
          </a:lnRef>
          <a:fillRef idx="3">
            <a:schemeClr val="accent4"/>
          </a:fillRef>
          <a:effectRef idx="3">
            <a:schemeClr val="accent4"/>
          </a:effectRef>
          <a:fontRef idx="minor">
            <a:schemeClr val="lt1"/>
          </a:fontRef>
        </p:style>
        <p:txBody>
          <a:bodyPr/>
          <a:lstStyle/>
          <a:p>
            <a:pPr fontAlgn="auto">
              <a:spcBef>
                <a:spcPts val="0"/>
              </a:spcBef>
              <a:spcAft>
                <a:spcPts val="0"/>
              </a:spcAft>
              <a:defRPr/>
            </a:pPr>
            <a:r>
              <a:rPr lang="fr-FR" b="1" dirty="0"/>
              <a:t>- Dédié </a:t>
            </a:r>
          </a:p>
          <a:p>
            <a:pPr fontAlgn="auto">
              <a:spcBef>
                <a:spcPts val="0"/>
              </a:spcBef>
              <a:spcAft>
                <a:spcPts val="0"/>
              </a:spcAft>
              <a:defRPr/>
            </a:pPr>
            <a:r>
              <a:rPr lang="fr-FR" b="1" dirty="0"/>
              <a:t>- Partagé</a:t>
            </a:r>
          </a:p>
          <a:p>
            <a:pPr fontAlgn="auto">
              <a:spcBef>
                <a:spcPts val="0"/>
              </a:spcBef>
              <a:spcAft>
                <a:spcPts val="0"/>
              </a:spcAft>
              <a:defRPr/>
            </a:pPr>
            <a:endParaRPr lang="fr-FR" b="1" dirty="0"/>
          </a:p>
        </p:txBody>
      </p:sp>
      <p:sp>
        <p:nvSpPr>
          <p:cNvPr id="23" name="Flèche droite 22"/>
          <p:cNvSpPr/>
          <p:nvPr/>
        </p:nvSpPr>
        <p:spPr>
          <a:xfrm>
            <a:off x="4140200" y="3213100"/>
            <a:ext cx="287338" cy="484188"/>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24" name="Flèche droite 23"/>
          <p:cNvSpPr/>
          <p:nvPr/>
        </p:nvSpPr>
        <p:spPr>
          <a:xfrm>
            <a:off x="4140200" y="4365625"/>
            <a:ext cx="287338" cy="484188"/>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25" name="Rectangle 24"/>
          <p:cNvSpPr/>
          <p:nvPr/>
        </p:nvSpPr>
        <p:spPr>
          <a:xfrm>
            <a:off x="4211960" y="1556792"/>
            <a:ext cx="1296144" cy="1008112"/>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b="1" dirty="0"/>
              <a:t>à des </a:t>
            </a:r>
          </a:p>
          <a:p>
            <a:pPr algn="ctr" fontAlgn="auto">
              <a:spcBef>
                <a:spcPts val="0"/>
              </a:spcBef>
              <a:spcAft>
                <a:spcPts val="0"/>
              </a:spcAft>
              <a:defRPr/>
            </a:pPr>
            <a:r>
              <a:rPr lang="fr-FR" b="1" dirty="0"/>
              <a:t>G bit/s </a:t>
            </a:r>
            <a:r>
              <a:rPr lang="fr-FR" sz="1600" b="1" dirty="0"/>
              <a:t>(</a:t>
            </a:r>
            <a:r>
              <a:rPr lang="fr-FR" sz="1600" b="1" dirty="0" err="1"/>
              <a:t>FTTx</a:t>
            </a:r>
            <a:r>
              <a:rPr lang="fr-FR" sz="1600" b="1" dirty="0"/>
              <a:t>)</a:t>
            </a:r>
            <a:endParaRPr lang="fr-FR" b="1" dirty="0"/>
          </a:p>
        </p:txBody>
      </p:sp>
      <p:sp>
        <p:nvSpPr>
          <p:cNvPr id="26" name="Flèche droite 25"/>
          <p:cNvSpPr/>
          <p:nvPr/>
        </p:nvSpPr>
        <p:spPr>
          <a:xfrm>
            <a:off x="3851275" y="1844675"/>
            <a:ext cx="288925" cy="48418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6" name="Espace réservé du numéro de diapositive 15"/>
          <p:cNvSpPr>
            <a:spLocks noGrp="1"/>
          </p:cNvSpPr>
          <p:nvPr>
            <p:ph type="sldNum" sz="quarter" idx="12"/>
          </p:nvPr>
        </p:nvSpPr>
        <p:spPr/>
        <p:txBody>
          <a:bodyPr/>
          <a:lstStyle/>
          <a:p>
            <a:pPr>
              <a:defRPr/>
            </a:pPr>
            <a:fld id="{6A54DC43-36E2-443F-8927-10772E24AE52}" type="slidenum">
              <a:rPr lang="fr-FR"/>
              <a:pPr>
                <a:defRP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3575" y="260350"/>
            <a:ext cx="1595438" cy="369888"/>
          </a:xfrm>
          <a:prstGeom prst="rect">
            <a:avLst/>
          </a:prstGeom>
        </p:spPr>
        <p:txBody>
          <a:bodyPr wrap="none">
            <a:spAutoFit/>
          </a:bodyPr>
          <a:lstStyle/>
          <a:p>
            <a:pPr fontAlgn="auto">
              <a:spcBef>
                <a:spcPts val="0"/>
              </a:spcBef>
              <a:spcAft>
                <a:spcPts val="0"/>
              </a:spcAft>
              <a:defRPr/>
            </a:pPr>
            <a:r>
              <a:rPr lang="fr-FR" dirty="0">
                <a:solidFill>
                  <a:srgbClr val="002060"/>
                </a:solidFill>
                <a:effectLst>
                  <a:outerShdw blurRad="38100" dist="38100" dir="2700000" algn="tl">
                    <a:srgbClr val="000000">
                      <a:alpha val="43137"/>
                    </a:srgbClr>
                  </a:outerShdw>
                </a:effectLst>
                <a:latin typeface="Arial Black" pitchFamily="34" charset="0"/>
              </a:rPr>
              <a:t>CONTEXTE</a:t>
            </a:r>
            <a:endParaRPr lang="fr-FR" dirty="0">
              <a:latin typeface="+mn-lt"/>
            </a:endParaRPr>
          </a:p>
        </p:txBody>
      </p:sp>
      <p:sp>
        <p:nvSpPr>
          <p:cNvPr id="7" name="Flèche vers le bas 6"/>
          <p:cNvSpPr/>
          <p:nvPr/>
        </p:nvSpPr>
        <p:spPr>
          <a:xfrm>
            <a:off x="1979712" y="1124744"/>
            <a:ext cx="4104456" cy="1122424"/>
          </a:xfrm>
          <a:prstGeom prst="downArrow">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dirty="0">
                <a:latin typeface="Arial Black" pitchFamily="34" charset="0"/>
              </a:rPr>
              <a:t>Conséquences</a:t>
            </a:r>
            <a:endParaRPr lang="fr-FR" dirty="0">
              <a:latin typeface="Arial Black" pitchFamily="34" charset="0"/>
            </a:endParaRPr>
          </a:p>
        </p:txBody>
      </p:sp>
      <p:sp>
        <p:nvSpPr>
          <p:cNvPr id="23557" name="ZoneTexte 7"/>
          <p:cNvSpPr txBox="1">
            <a:spLocks noChangeArrowheads="1"/>
          </p:cNvSpPr>
          <p:nvPr/>
        </p:nvSpPr>
        <p:spPr bwMode="auto">
          <a:xfrm>
            <a:off x="468313" y="5516563"/>
            <a:ext cx="7775575" cy="369887"/>
          </a:xfrm>
          <a:prstGeom prst="rect">
            <a:avLst/>
          </a:prstGeom>
          <a:noFill/>
          <a:ln w="9525">
            <a:noFill/>
            <a:miter lim="800000"/>
            <a:headEnd/>
            <a:tailEnd/>
          </a:ln>
        </p:spPr>
        <p:txBody>
          <a:bodyPr>
            <a:spAutoFit/>
          </a:bodyPr>
          <a:lstStyle/>
          <a:p>
            <a:pPr>
              <a:buFont typeface="Wingdings" pitchFamily="2" charset="2"/>
              <a:buChar char="Ø"/>
            </a:pPr>
            <a:r>
              <a:rPr lang="fr-FR">
                <a:latin typeface="Arial Black" pitchFamily="34" charset="0"/>
              </a:rPr>
              <a:t> D’où des pratiques de gestions de trafic et de congestion</a:t>
            </a:r>
          </a:p>
        </p:txBody>
      </p:sp>
      <p:sp>
        <p:nvSpPr>
          <p:cNvPr id="5" name="ZoneTexte 4"/>
          <p:cNvSpPr txBox="1"/>
          <p:nvPr/>
        </p:nvSpPr>
        <p:spPr>
          <a:xfrm>
            <a:off x="2484438" y="2805113"/>
            <a:ext cx="3600450" cy="1754187"/>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lnSpc>
                <a:spcPct val="150000"/>
              </a:lnSpc>
              <a:spcBef>
                <a:spcPts val="0"/>
              </a:spcBef>
              <a:spcAft>
                <a:spcPts val="0"/>
              </a:spcAft>
              <a:buFont typeface="Wingdings" pitchFamily="2" charset="2"/>
              <a:buChar char="Ø"/>
              <a:defRPr/>
            </a:pPr>
            <a:r>
              <a:rPr lang="fr-FR" b="1" dirty="0">
                <a:latin typeface="Arial Black" pitchFamily="34" charset="0"/>
              </a:rPr>
              <a:t> explosion du trafic</a:t>
            </a:r>
          </a:p>
          <a:p>
            <a:pPr fontAlgn="auto">
              <a:lnSpc>
                <a:spcPct val="150000"/>
              </a:lnSpc>
              <a:spcBef>
                <a:spcPts val="0"/>
              </a:spcBef>
              <a:spcAft>
                <a:spcPts val="0"/>
              </a:spcAft>
              <a:buFont typeface="Wingdings" pitchFamily="2" charset="2"/>
              <a:buChar char="Ø"/>
              <a:defRPr/>
            </a:pPr>
            <a:r>
              <a:rPr lang="fr-FR" b="1" dirty="0">
                <a:latin typeface="Arial Black" pitchFamily="34" charset="0"/>
              </a:rPr>
              <a:t> trafic non  « prévisible »</a:t>
            </a:r>
          </a:p>
          <a:p>
            <a:pPr fontAlgn="auto">
              <a:lnSpc>
                <a:spcPct val="150000"/>
              </a:lnSpc>
              <a:spcBef>
                <a:spcPts val="0"/>
              </a:spcBef>
              <a:spcAft>
                <a:spcPts val="0"/>
              </a:spcAft>
              <a:buFont typeface="Wingdings" pitchFamily="2" charset="2"/>
              <a:buChar char="Ø"/>
              <a:defRPr/>
            </a:pPr>
            <a:r>
              <a:rPr lang="fr-FR" b="1" dirty="0">
                <a:latin typeface="Arial Black" pitchFamily="34" charset="0"/>
              </a:rPr>
              <a:t> trafic hétérogène</a:t>
            </a:r>
          </a:p>
          <a:p>
            <a:pPr fontAlgn="auto">
              <a:lnSpc>
                <a:spcPct val="150000"/>
              </a:lnSpc>
              <a:spcBef>
                <a:spcPts val="0"/>
              </a:spcBef>
              <a:spcAft>
                <a:spcPts val="0"/>
              </a:spcAft>
              <a:buFont typeface="Wingdings" pitchFamily="2" charset="2"/>
              <a:buChar char="Ø"/>
              <a:defRPr/>
            </a:pPr>
            <a:r>
              <a:rPr lang="fr-FR" b="1" dirty="0">
                <a:latin typeface="Arial Black" pitchFamily="34" charset="0"/>
              </a:rPr>
              <a:t> Etc. </a:t>
            </a:r>
            <a:endParaRPr lang="fr-FR" b="1" dirty="0">
              <a:latin typeface="Arial Black" pitchFamily="34" charset="0"/>
            </a:endParaRPr>
          </a:p>
        </p:txBody>
      </p:sp>
      <p:sp>
        <p:nvSpPr>
          <p:cNvPr id="6" name="ZoneTexte 5"/>
          <p:cNvSpPr txBox="1"/>
          <p:nvPr/>
        </p:nvSpPr>
        <p:spPr>
          <a:xfrm>
            <a:off x="2483768" y="2492896"/>
            <a:ext cx="3600400" cy="36933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fontAlgn="auto">
              <a:spcBef>
                <a:spcPts val="0"/>
              </a:spcBef>
              <a:spcAft>
                <a:spcPts val="0"/>
              </a:spcAft>
              <a:defRPr/>
            </a:pPr>
            <a:r>
              <a:rPr lang="fr-FR" b="1" dirty="0">
                <a:latin typeface="Arial Black" pitchFamily="34" charset="0"/>
              </a:rPr>
              <a:t>Réseau de backbone</a:t>
            </a:r>
            <a:endParaRPr lang="fr-FR" b="1" dirty="0">
              <a:latin typeface="Arial Black" pitchFamily="34" charset="0"/>
            </a:endParaRPr>
          </a:p>
        </p:txBody>
      </p:sp>
      <p:sp>
        <p:nvSpPr>
          <p:cNvPr id="23562" name="ZoneTexte 8"/>
          <p:cNvSpPr txBox="1">
            <a:spLocks noChangeArrowheads="1"/>
          </p:cNvSpPr>
          <p:nvPr/>
        </p:nvSpPr>
        <p:spPr bwMode="auto">
          <a:xfrm>
            <a:off x="468313" y="4724400"/>
            <a:ext cx="8675687" cy="369888"/>
          </a:xfrm>
          <a:prstGeom prst="rect">
            <a:avLst/>
          </a:prstGeom>
          <a:noFill/>
          <a:ln w="9525">
            <a:noFill/>
            <a:miter lim="800000"/>
            <a:headEnd/>
            <a:tailEnd/>
          </a:ln>
        </p:spPr>
        <p:txBody>
          <a:bodyPr>
            <a:spAutoFit/>
          </a:bodyPr>
          <a:lstStyle/>
          <a:p>
            <a:pPr>
              <a:buFont typeface="Wingdings" pitchFamily="2" charset="2"/>
              <a:buChar char="Ø"/>
            </a:pPr>
            <a:r>
              <a:rPr lang="fr-FR">
                <a:latin typeface="Arial Black" pitchFamily="34" charset="0"/>
              </a:rPr>
              <a:t> Risques de congestion et de problèmes de qualité de service</a:t>
            </a:r>
          </a:p>
        </p:txBody>
      </p:sp>
      <p:sp>
        <p:nvSpPr>
          <p:cNvPr id="10" name="Espace réservé du numéro de diapositive 9"/>
          <p:cNvSpPr>
            <a:spLocks noGrp="1"/>
          </p:cNvSpPr>
          <p:nvPr>
            <p:ph type="sldNum" sz="quarter" idx="12"/>
          </p:nvPr>
        </p:nvSpPr>
        <p:spPr/>
        <p:txBody>
          <a:bodyPr/>
          <a:lstStyle/>
          <a:p>
            <a:pPr>
              <a:defRPr/>
            </a:pPr>
            <a:fld id="{CF1823DE-E44E-4BB6-B2B9-0A06AC862113}" type="slidenum">
              <a:rPr lang="fr-FR"/>
              <a:pPr>
                <a:defRP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850" y="981075"/>
            <a:ext cx="8464550" cy="5632450"/>
          </a:xfrm>
          <a:prstGeom prst="rect">
            <a:avLst/>
          </a:prstGeom>
          <a:noFill/>
        </p:spPr>
        <p:txBody>
          <a:bodyPr>
            <a:spAutoFit/>
          </a:bodyPr>
          <a:lstStyle/>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CONTEXTE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rgbClr val="002060"/>
                </a:solidFill>
                <a:effectLst>
                  <a:outerShdw blurRad="38100" dist="38100" dir="2700000" algn="tl">
                    <a:srgbClr val="000000">
                      <a:alpha val="43137"/>
                    </a:srgbClr>
                  </a:outerShdw>
                </a:effectLst>
                <a:latin typeface="Arial Black" pitchFamily="34" charset="0"/>
              </a:rPr>
              <a:t>GESTION DE TRAFIC ET QUALITE DE SERVICE</a:t>
            </a: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rgbClr val="002060"/>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GESTION DE TRAFIC ET CONGESTION</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err="1">
                <a:solidFill>
                  <a:schemeClr val="bg1">
                    <a:lumMod val="65000"/>
                  </a:schemeClr>
                </a:solidFill>
                <a:effectLst>
                  <a:outerShdw blurRad="38100" dist="38100" dir="2700000" algn="tl">
                    <a:srgbClr val="000000">
                      <a:alpha val="43137"/>
                    </a:srgbClr>
                  </a:outerShdw>
                </a:effectLst>
                <a:latin typeface="Arial Black" pitchFamily="34" charset="0"/>
              </a:rPr>
              <a:t>QoS</a:t>
            </a: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 et BANDE PASSANTE INTERNATIONALE</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REGLEMENTATION</a:t>
            </a:r>
          </a:p>
          <a:p>
            <a:pPr fontAlgn="auto">
              <a:spcBef>
                <a:spcPts val="0"/>
              </a:spcBef>
              <a:spcAft>
                <a:spcPts val="0"/>
              </a:spcAft>
              <a:defRPr/>
            </a:pPr>
            <a:endParaRPr lang="fr-FR" sz="2400" dirty="0">
              <a:solidFill>
                <a:schemeClr val="bg1">
                  <a:lumMod val="65000"/>
                </a:schemeClr>
              </a:solidFill>
              <a:effectLst>
                <a:outerShdw blurRad="38100" dist="38100" dir="2700000" algn="tl">
                  <a:srgbClr val="000000">
                    <a:alpha val="43137"/>
                  </a:srgbClr>
                </a:outerShdw>
              </a:effectLst>
              <a:latin typeface="Arial Black" pitchFamily="34" charset="0"/>
            </a:endParaRPr>
          </a:p>
          <a:p>
            <a:pPr fontAlgn="auto">
              <a:spcBef>
                <a:spcPts val="0"/>
              </a:spcBef>
              <a:spcAft>
                <a:spcPts val="0"/>
              </a:spcAft>
              <a:defRPr/>
            </a:pPr>
            <a:r>
              <a:rPr lang="fr-FR" sz="2400" dirty="0">
                <a:solidFill>
                  <a:schemeClr val="bg1">
                    <a:lumMod val="65000"/>
                  </a:schemeClr>
                </a:solidFill>
                <a:effectLst>
                  <a:outerShdw blurRad="38100" dist="38100" dir="2700000" algn="tl">
                    <a:srgbClr val="000000">
                      <a:alpha val="43137"/>
                    </a:srgbClr>
                  </a:outerShdw>
                </a:effectLst>
                <a:latin typeface="Arial Black" pitchFamily="34" charset="0"/>
              </a:rPr>
              <a:t>CONCLUSION</a:t>
            </a:r>
          </a:p>
        </p:txBody>
      </p:sp>
      <p:sp>
        <p:nvSpPr>
          <p:cNvPr id="3" name="ZoneTexte 2"/>
          <p:cNvSpPr txBox="1"/>
          <p:nvPr/>
        </p:nvSpPr>
        <p:spPr>
          <a:xfrm flipH="1">
            <a:off x="2714612" y="142852"/>
            <a:ext cx="4857784" cy="769441"/>
          </a:xfrm>
          <a:prstGeom prst="rect">
            <a:avLst/>
          </a:prstGeom>
          <a:noFill/>
          <a:ln>
            <a:noFill/>
          </a:ln>
        </p:spPr>
        <p:style>
          <a:lnRef idx="2">
            <a:schemeClr val="accent1"/>
          </a:lnRef>
          <a:fillRef idx="100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4400" b="1" u="dbl" spc="1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SOMMAIRE</a:t>
            </a:r>
            <a:endParaRPr lang="fr-FR" sz="4400" b="1" u="dbl" spc="10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oneTexte 2"/>
          <p:cNvSpPr txBox="1">
            <a:spLocks noChangeArrowheads="1"/>
          </p:cNvSpPr>
          <p:nvPr/>
        </p:nvSpPr>
        <p:spPr bwMode="auto">
          <a:xfrm>
            <a:off x="1403350" y="260350"/>
            <a:ext cx="6816725" cy="369888"/>
          </a:xfrm>
          <a:prstGeom prst="rect">
            <a:avLst/>
          </a:prstGeom>
          <a:noFill/>
          <a:ln w="9525">
            <a:noFill/>
            <a:miter lim="800000"/>
            <a:headEnd/>
            <a:tailEnd/>
          </a:ln>
        </p:spPr>
        <p:txBody>
          <a:bodyPr wrap="none">
            <a:spAutoFit/>
          </a:bodyPr>
          <a:lstStyle/>
          <a:p>
            <a:r>
              <a:rPr lang="fr-FR">
                <a:latin typeface="Arial Black" pitchFamily="34" charset="0"/>
              </a:rPr>
              <a:t>GESTION DE TRAFIC ET QUALITE DE SERVICE (QoS)</a:t>
            </a:r>
          </a:p>
        </p:txBody>
      </p:sp>
      <p:sp>
        <p:nvSpPr>
          <p:cNvPr id="26626" name="Rectangle 5"/>
          <p:cNvSpPr>
            <a:spLocks noChangeArrowheads="1"/>
          </p:cNvSpPr>
          <p:nvPr/>
        </p:nvSpPr>
        <p:spPr bwMode="auto">
          <a:xfrm>
            <a:off x="323850" y="1323975"/>
            <a:ext cx="2376488" cy="423863"/>
          </a:xfrm>
          <a:prstGeom prst="rect">
            <a:avLst/>
          </a:prstGeom>
          <a:noFill/>
          <a:ln w="9525">
            <a:noFill/>
            <a:miter lim="800000"/>
            <a:headEnd/>
            <a:tailEnd/>
          </a:ln>
        </p:spPr>
        <p:txBody>
          <a:bodyPr>
            <a:spAutoFit/>
          </a:bodyPr>
          <a:lstStyle/>
          <a:p>
            <a:pPr>
              <a:lnSpc>
                <a:spcPct val="150000"/>
              </a:lnSpc>
            </a:pPr>
            <a:r>
              <a:rPr lang="fr-FR" sz="1600" b="1">
                <a:latin typeface="Arial Black" pitchFamily="34" charset="0"/>
              </a:rPr>
              <a:t>Gestion de trafic</a:t>
            </a:r>
          </a:p>
        </p:txBody>
      </p:sp>
      <p:sp>
        <p:nvSpPr>
          <p:cNvPr id="26627" name="Rectangle 6"/>
          <p:cNvSpPr>
            <a:spLocks noChangeArrowheads="1"/>
          </p:cNvSpPr>
          <p:nvPr/>
        </p:nvSpPr>
        <p:spPr bwMode="auto">
          <a:xfrm>
            <a:off x="250825" y="3530600"/>
            <a:ext cx="3778250" cy="423863"/>
          </a:xfrm>
          <a:prstGeom prst="rect">
            <a:avLst/>
          </a:prstGeom>
          <a:noFill/>
          <a:ln w="9525">
            <a:noFill/>
            <a:miter lim="800000"/>
            <a:headEnd/>
            <a:tailEnd/>
          </a:ln>
        </p:spPr>
        <p:txBody>
          <a:bodyPr>
            <a:spAutoFit/>
          </a:bodyPr>
          <a:lstStyle/>
          <a:p>
            <a:pPr>
              <a:lnSpc>
                <a:spcPct val="150000"/>
              </a:lnSpc>
            </a:pPr>
            <a:r>
              <a:rPr lang="fr-FR" sz="1600" b="1">
                <a:latin typeface="Arial Black" pitchFamily="34" charset="0"/>
              </a:rPr>
              <a:t>Qualité de service (QoS)</a:t>
            </a:r>
          </a:p>
        </p:txBody>
      </p:sp>
      <p:sp>
        <p:nvSpPr>
          <p:cNvPr id="26628" name="Rectangle 7"/>
          <p:cNvSpPr>
            <a:spLocks noChangeArrowheads="1"/>
          </p:cNvSpPr>
          <p:nvPr/>
        </p:nvSpPr>
        <p:spPr bwMode="auto">
          <a:xfrm>
            <a:off x="250825" y="4178300"/>
            <a:ext cx="8569325" cy="1570038"/>
          </a:xfrm>
          <a:prstGeom prst="rect">
            <a:avLst/>
          </a:prstGeom>
          <a:noFill/>
          <a:ln w="9525">
            <a:noFill/>
            <a:miter lim="800000"/>
            <a:headEnd/>
            <a:tailEnd/>
          </a:ln>
        </p:spPr>
        <p:txBody>
          <a:bodyPr>
            <a:spAutoFit/>
          </a:bodyPr>
          <a:lstStyle/>
          <a:p>
            <a:pPr>
              <a:lnSpc>
                <a:spcPct val="150000"/>
              </a:lnSpc>
            </a:pPr>
            <a:r>
              <a:rPr lang="fr-FR" sz="1600" b="1">
                <a:cs typeface="Arial" charset="0"/>
              </a:rPr>
              <a:t>Fonction avancée de gestion des priorités de trafic. </a:t>
            </a:r>
          </a:p>
          <a:p>
            <a:pPr>
              <a:lnSpc>
                <a:spcPct val="150000"/>
              </a:lnSpc>
            </a:pPr>
            <a:r>
              <a:rPr lang="fr-FR" sz="1600" b="1">
                <a:cs typeface="Arial" charset="0"/>
              </a:rPr>
              <a:t>Préserve les performances du réseau à mesure que le volume de trafic augmente, en permettant d'affecter différents degrés de « qualité de service » à différents types de trafic.</a:t>
            </a:r>
          </a:p>
        </p:txBody>
      </p:sp>
      <p:sp>
        <p:nvSpPr>
          <p:cNvPr id="26629" name="Rectangle 8"/>
          <p:cNvSpPr>
            <a:spLocks noChangeArrowheads="1"/>
          </p:cNvSpPr>
          <p:nvPr/>
        </p:nvSpPr>
        <p:spPr bwMode="auto">
          <a:xfrm>
            <a:off x="250825" y="1828800"/>
            <a:ext cx="8713788" cy="1200150"/>
          </a:xfrm>
          <a:prstGeom prst="rect">
            <a:avLst/>
          </a:prstGeom>
          <a:noFill/>
          <a:ln w="9525">
            <a:noFill/>
            <a:miter lim="800000"/>
            <a:headEnd/>
            <a:tailEnd/>
          </a:ln>
        </p:spPr>
        <p:txBody>
          <a:bodyPr>
            <a:spAutoFit/>
          </a:bodyPr>
          <a:lstStyle/>
          <a:p>
            <a:pPr>
              <a:lnSpc>
                <a:spcPct val="150000"/>
              </a:lnSpc>
            </a:pPr>
            <a:r>
              <a:rPr lang="fr-FR" sz="1600" b="1">
                <a:cs typeface="Arial" charset="0"/>
              </a:rPr>
              <a:t>Toutes les formes techniques d’intervention sur les flux de données mises en œuvre en prenant en compte la nature du trafic, ou encore l’identité ou la qualité de son émetteur ou de son destinataire.</a:t>
            </a:r>
          </a:p>
        </p:txBody>
      </p:sp>
      <p:sp>
        <p:nvSpPr>
          <p:cNvPr id="26630" name="ZoneTexte 10"/>
          <p:cNvSpPr txBox="1">
            <a:spLocks noChangeArrowheads="1"/>
          </p:cNvSpPr>
          <p:nvPr/>
        </p:nvSpPr>
        <p:spPr bwMode="auto">
          <a:xfrm>
            <a:off x="179388" y="827088"/>
            <a:ext cx="3455987" cy="338137"/>
          </a:xfrm>
          <a:prstGeom prst="rect">
            <a:avLst/>
          </a:prstGeom>
          <a:noFill/>
          <a:ln w="9525">
            <a:noFill/>
            <a:miter lim="800000"/>
            <a:headEnd/>
            <a:tailEnd/>
          </a:ln>
        </p:spPr>
        <p:txBody>
          <a:bodyPr>
            <a:spAutoFit/>
          </a:bodyPr>
          <a:lstStyle/>
          <a:p>
            <a:r>
              <a:rPr lang="fr-FR" sz="1600">
                <a:solidFill>
                  <a:srgbClr val="002060"/>
                </a:solidFill>
                <a:latin typeface="Arial Black" pitchFamily="34" charset="0"/>
              </a:rPr>
              <a:t>Définitions</a:t>
            </a:r>
          </a:p>
        </p:txBody>
      </p:sp>
      <p:sp>
        <p:nvSpPr>
          <p:cNvPr id="12" name="Espace réservé du numéro de diapositive 11"/>
          <p:cNvSpPr>
            <a:spLocks noGrp="1"/>
          </p:cNvSpPr>
          <p:nvPr>
            <p:ph type="sldNum" sz="quarter" idx="12"/>
          </p:nvPr>
        </p:nvSpPr>
        <p:spPr/>
        <p:txBody>
          <a:bodyPr/>
          <a:lstStyle/>
          <a:p>
            <a:pPr>
              <a:defRPr/>
            </a:pPr>
            <a:fld id="{C089B019-340E-463E-8B10-6702A92DBCD2}" type="slidenum">
              <a:rPr lang="fr-FR"/>
              <a:pPr>
                <a:defRPr/>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ZoneTexte 10"/>
          <p:cNvSpPr txBox="1">
            <a:spLocks noChangeArrowheads="1"/>
          </p:cNvSpPr>
          <p:nvPr/>
        </p:nvSpPr>
        <p:spPr bwMode="auto">
          <a:xfrm>
            <a:off x="179388" y="827088"/>
            <a:ext cx="6553200" cy="369887"/>
          </a:xfrm>
          <a:prstGeom prst="rect">
            <a:avLst/>
          </a:prstGeom>
          <a:noFill/>
          <a:ln w="9525">
            <a:noFill/>
            <a:miter lim="800000"/>
            <a:headEnd/>
            <a:tailEnd/>
          </a:ln>
        </p:spPr>
        <p:txBody>
          <a:bodyPr>
            <a:spAutoFit/>
          </a:bodyPr>
          <a:lstStyle/>
          <a:p>
            <a:r>
              <a:rPr lang="fr-FR" b="1">
                <a:solidFill>
                  <a:srgbClr val="002060"/>
                </a:solidFill>
                <a:cs typeface="Arial" charset="0"/>
              </a:rPr>
              <a:t>Quelques paramètres de qualité de service </a:t>
            </a:r>
          </a:p>
        </p:txBody>
      </p:sp>
      <p:sp>
        <p:nvSpPr>
          <p:cNvPr id="27650" name="Rectangle 11"/>
          <p:cNvSpPr>
            <a:spLocks noChangeArrowheads="1"/>
          </p:cNvSpPr>
          <p:nvPr/>
        </p:nvSpPr>
        <p:spPr bwMode="auto">
          <a:xfrm>
            <a:off x="468313" y="1820863"/>
            <a:ext cx="7056437" cy="455612"/>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b="1">
                <a:cs typeface="Arial" charset="0"/>
              </a:rPr>
              <a:t>Délai: </a:t>
            </a:r>
            <a:r>
              <a:rPr lang="fr-FR">
                <a:cs typeface="Arial" charset="0"/>
              </a:rPr>
              <a:t>caractérise  le temps de transfert de bout en bout</a:t>
            </a:r>
          </a:p>
        </p:txBody>
      </p:sp>
      <p:sp>
        <p:nvSpPr>
          <p:cNvPr id="27651" name="Rectangle 12"/>
          <p:cNvSpPr>
            <a:spLocks noChangeArrowheads="1"/>
          </p:cNvSpPr>
          <p:nvPr/>
        </p:nvSpPr>
        <p:spPr bwMode="auto">
          <a:xfrm>
            <a:off x="468313" y="2413000"/>
            <a:ext cx="8424862" cy="871538"/>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b="1">
                <a:cs typeface="Arial" charset="0"/>
              </a:rPr>
              <a:t>Gigue:  </a:t>
            </a:r>
            <a:r>
              <a:rPr lang="fr-FR">
                <a:cs typeface="Arial" charset="0"/>
              </a:rPr>
              <a:t>caractérise la différence de temps de transfert pour des communications successives entre un émetteur et un récepteur donné</a:t>
            </a:r>
          </a:p>
        </p:txBody>
      </p:sp>
      <p:sp>
        <p:nvSpPr>
          <p:cNvPr id="27652" name="Rectangle 13"/>
          <p:cNvSpPr>
            <a:spLocks noChangeArrowheads="1"/>
          </p:cNvSpPr>
          <p:nvPr/>
        </p:nvSpPr>
        <p:spPr bwMode="auto">
          <a:xfrm>
            <a:off x="468313" y="3492500"/>
            <a:ext cx="8064500" cy="873125"/>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b="1">
                <a:solidFill>
                  <a:srgbClr val="000000"/>
                </a:solidFill>
                <a:cs typeface="Arial" charset="0"/>
              </a:rPr>
              <a:t>Bande passante:  </a:t>
            </a:r>
            <a:r>
              <a:rPr lang="fr-FR">
                <a:solidFill>
                  <a:srgbClr val="000000"/>
                </a:solidFill>
                <a:cs typeface="Arial" charset="0"/>
              </a:rPr>
              <a:t>c’est le </a:t>
            </a:r>
            <a:r>
              <a:rPr lang="fr-FR">
                <a:cs typeface="Arial" charset="0"/>
              </a:rPr>
              <a:t>maximum de bits pouvant être transmis entre deux stations pendant un laps de temps</a:t>
            </a:r>
            <a:r>
              <a:rPr lang="fr-FR">
                <a:solidFill>
                  <a:srgbClr val="000000"/>
                </a:solidFill>
                <a:cs typeface="Arial" charset="0"/>
              </a:rPr>
              <a:t> </a:t>
            </a:r>
          </a:p>
        </p:txBody>
      </p:sp>
      <p:sp>
        <p:nvSpPr>
          <p:cNvPr id="27653" name="Rectangle 14"/>
          <p:cNvSpPr>
            <a:spLocks noChangeArrowheads="1"/>
          </p:cNvSpPr>
          <p:nvPr/>
        </p:nvSpPr>
        <p:spPr bwMode="auto">
          <a:xfrm>
            <a:off x="468313" y="4573588"/>
            <a:ext cx="8064500" cy="871537"/>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b="1">
                <a:solidFill>
                  <a:srgbClr val="000000"/>
                </a:solidFill>
                <a:cs typeface="Arial" charset="0"/>
              </a:rPr>
              <a:t>Taux de perte de paquets: </a:t>
            </a:r>
            <a:r>
              <a:rPr lang="fr-FR">
                <a:solidFill>
                  <a:srgbClr val="000000"/>
                </a:solidFill>
                <a:cs typeface="Arial" charset="0"/>
              </a:rPr>
              <a:t>c’est </a:t>
            </a:r>
            <a:r>
              <a:rPr lang="fr-FR">
                <a:cs typeface="Arial" charset="0"/>
              </a:rPr>
              <a:t>le rapport entre le nombre d’octets émis perdus et la totalité des octets émis</a:t>
            </a:r>
            <a:endParaRPr lang="fr-FR">
              <a:solidFill>
                <a:srgbClr val="000000"/>
              </a:solidFill>
              <a:cs typeface="Arial" charset="0"/>
            </a:endParaRPr>
          </a:p>
        </p:txBody>
      </p:sp>
      <p:sp>
        <p:nvSpPr>
          <p:cNvPr id="27654" name="ZoneTexte 15"/>
          <p:cNvSpPr txBox="1">
            <a:spLocks noChangeArrowheads="1"/>
          </p:cNvSpPr>
          <p:nvPr/>
        </p:nvSpPr>
        <p:spPr bwMode="auto">
          <a:xfrm>
            <a:off x="1258888" y="260350"/>
            <a:ext cx="6816725" cy="369888"/>
          </a:xfrm>
          <a:prstGeom prst="rect">
            <a:avLst/>
          </a:prstGeom>
          <a:noFill/>
          <a:ln w="9525">
            <a:noFill/>
            <a:miter lim="800000"/>
            <a:headEnd/>
            <a:tailEnd/>
          </a:ln>
        </p:spPr>
        <p:txBody>
          <a:bodyPr wrap="none">
            <a:spAutoFit/>
          </a:bodyPr>
          <a:lstStyle/>
          <a:p>
            <a:r>
              <a:rPr lang="fr-FR">
                <a:latin typeface="Arial Black" pitchFamily="34" charset="0"/>
              </a:rPr>
              <a:t>GESTION DE TRAFIC ET QUALITE DE SERVICE (QoS)</a:t>
            </a:r>
          </a:p>
        </p:txBody>
      </p:sp>
      <p:sp>
        <p:nvSpPr>
          <p:cNvPr id="27655" name="Rectangle 16"/>
          <p:cNvSpPr>
            <a:spLocks noChangeArrowheads="1"/>
          </p:cNvSpPr>
          <p:nvPr/>
        </p:nvSpPr>
        <p:spPr bwMode="auto">
          <a:xfrm>
            <a:off x="395288" y="5581650"/>
            <a:ext cx="8569325" cy="871538"/>
          </a:xfrm>
          <a:prstGeom prst="rect">
            <a:avLst/>
          </a:prstGeom>
          <a:noFill/>
          <a:ln w="9525">
            <a:noFill/>
            <a:miter lim="800000"/>
            <a:headEnd/>
            <a:tailEnd/>
          </a:ln>
        </p:spPr>
        <p:txBody>
          <a:bodyPr>
            <a:spAutoFit/>
          </a:bodyPr>
          <a:lstStyle/>
          <a:p>
            <a:pPr>
              <a:lnSpc>
                <a:spcPct val="150000"/>
              </a:lnSpc>
              <a:buFont typeface="Wingdings" pitchFamily="2" charset="2"/>
              <a:buChar char="ü"/>
            </a:pPr>
            <a:r>
              <a:rPr lang="fr-FR" b="1">
                <a:cs typeface="Arial" charset="0"/>
              </a:rPr>
              <a:t> Disponibilité du réseau: </a:t>
            </a:r>
            <a:r>
              <a:rPr lang="fr-FR">
                <a:cs typeface="Arial" charset="0"/>
              </a:rPr>
              <a:t>taux entre le temps de bon fonctionnement du réseau et le temps total de fonctionnement du réseau</a:t>
            </a:r>
          </a:p>
        </p:txBody>
      </p:sp>
      <p:sp>
        <p:nvSpPr>
          <p:cNvPr id="27656" name="Rectangle 18"/>
          <p:cNvSpPr>
            <a:spLocks noChangeArrowheads="1"/>
          </p:cNvSpPr>
          <p:nvPr/>
        </p:nvSpPr>
        <p:spPr bwMode="auto">
          <a:xfrm>
            <a:off x="107950" y="1268413"/>
            <a:ext cx="8891588" cy="369887"/>
          </a:xfrm>
          <a:prstGeom prst="rect">
            <a:avLst/>
          </a:prstGeom>
          <a:noFill/>
          <a:ln w="9525">
            <a:noFill/>
            <a:miter lim="800000"/>
            <a:headEnd/>
            <a:tailEnd/>
          </a:ln>
        </p:spPr>
        <p:txBody>
          <a:bodyPr>
            <a:spAutoFit/>
          </a:bodyPr>
          <a:lstStyle/>
          <a:p>
            <a:r>
              <a:rPr lang="fr-FR">
                <a:cs typeface="Arial" charset="0"/>
              </a:rPr>
              <a:t>Des paramètres et profils de trafic aident à déterminer les besoins de communications</a:t>
            </a:r>
          </a:p>
        </p:txBody>
      </p:sp>
      <p:sp>
        <p:nvSpPr>
          <p:cNvPr id="20" name="Espace réservé du numéro de diapositive 19"/>
          <p:cNvSpPr>
            <a:spLocks noGrp="1"/>
          </p:cNvSpPr>
          <p:nvPr>
            <p:ph type="sldNum" sz="quarter" idx="12"/>
          </p:nvPr>
        </p:nvSpPr>
        <p:spPr/>
        <p:txBody>
          <a:bodyPr/>
          <a:lstStyle/>
          <a:p>
            <a:pPr>
              <a:defRPr/>
            </a:pPr>
            <a:fld id="{8D22CE3E-E863-44AC-94C5-D87D52F46545}" type="slidenum">
              <a:rPr lang="fr-FR"/>
              <a:pPr>
                <a:defRPr/>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7439</TotalTime>
  <Words>881</Words>
  <Application>Microsoft Office PowerPoint</Application>
  <PresentationFormat>Affichage à l'écran (4:3)</PresentationFormat>
  <Paragraphs>197</Paragraphs>
  <Slides>19</Slides>
  <Notes>3</Notes>
  <HiddenSlides>0</HiddenSlides>
  <MMClips>0</MMClips>
  <ScaleCrop>false</ScaleCrop>
  <HeadingPairs>
    <vt:vector size="8" baseType="variant">
      <vt:variant>
        <vt:lpstr>Polices utilisées</vt:lpstr>
      </vt:variant>
      <vt:variant>
        <vt:i4>4</vt:i4>
      </vt:variant>
      <vt:variant>
        <vt:lpstr>Modèle de conception</vt:lpstr>
      </vt:variant>
      <vt:variant>
        <vt:i4>3</vt:i4>
      </vt:variant>
      <vt:variant>
        <vt:lpstr>Serveurs OLE incorporés</vt:lpstr>
      </vt:variant>
      <vt:variant>
        <vt:i4>1</vt:i4>
      </vt:variant>
      <vt:variant>
        <vt:lpstr>Titres des diapositives</vt:lpstr>
      </vt:variant>
      <vt:variant>
        <vt:i4>19</vt:i4>
      </vt:variant>
    </vt:vector>
  </HeadingPairs>
  <TitlesOfParts>
    <vt:vector size="27" baseType="lpstr">
      <vt:lpstr>Calibri</vt:lpstr>
      <vt:lpstr>Arial</vt:lpstr>
      <vt:lpstr>Arial Black</vt:lpstr>
      <vt:lpstr>Wingdings</vt:lpstr>
      <vt:lpstr>Thème Office</vt:lpstr>
      <vt:lpstr>Thème Office</vt:lpstr>
      <vt:lpstr>Thème Office</vt:lpstr>
      <vt:lpstr>Picture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ONATELSA</dc:creator>
  <cp:lastModifiedBy>Eugenie BERTHELOT</cp:lastModifiedBy>
  <cp:revision>656</cp:revision>
  <dcterms:created xsi:type="dcterms:W3CDTF">2009-09-10T17:07:00Z</dcterms:created>
  <dcterms:modified xsi:type="dcterms:W3CDTF">2010-12-13T08:28:52Z</dcterms:modified>
</cp:coreProperties>
</file>